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4328" r:id="rId2"/>
  </p:sldMasterIdLst>
  <p:notesMasterIdLst>
    <p:notesMasterId r:id="rId17"/>
  </p:notesMasterIdLst>
  <p:handoutMasterIdLst>
    <p:handoutMasterId r:id="rId18"/>
  </p:handoutMasterIdLst>
  <p:sldIdLst>
    <p:sldId id="505" r:id="rId3"/>
    <p:sldId id="539" r:id="rId4"/>
    <p:sldId id="256" r:id="rId5"/>
    <p:sldId id="257" r:id="rId6"/>
    <p:sldId id="491" r:id="rId7"/>
    <p:sldId id="507" r:id="rId8"/>
    <p:sldId id="510" r:id="rId9"/>
    <p:sldId id="516" r:id="rId10"/>
    <p:sldId id="492" r:id="rId11"/>
    <p:sldId id="493" r:id="rId12"/>
    <p:sldId id="494" r:id="rId13"/>
    <p:sldId id="495" r:id="rId14"/>
    <p:sldId id="498" r:id="rId15"/>
    <p:sldId id="502" r:id="rId16"/>
  </p:sldIdLst>
  <p:sldSz cx="12192000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 autoAdjust="0"/>
    <p:restoredTop sz="86433" autoAdjust="0"/>
  </p:normalViewPr>
  <p:slideViewPr>
    <p:cSldViewPr snapToGrid="0">
      <p:cViewPr varScale="1">
        <p:scale>
          <a:sx n="59" d="100"/>
          <a:sy n="59" d="100"/>
        </p:scale>
        <p:origin x="1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E960D-BB64-644C-8EEE-F6BD025D1CE2}" type="doc">
      <dgm:prSet loTypeId="urn:microsoft.com/office/officeart/2005/8/layout/cycle2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0E17EC-2871-D34A-AB06-4CC80700506E}">
      <dgm:prSet/>
      <dgm:spPr/>
      <dgm:t>
        <a:bodyPr/>
        <a:lstStyle/>
        <a:p>
          <a:pPr rtl="0"/>
          <a:r>
            <a:rPr lang="en-US" b="1" dirty="0"/>
            <a:t>Cherokee</a:t>
          </a:r>
          <a:endParaRPr lang="en-US" dirty="0"/>
        </a:p>
      </dgm:t>
    </dgm:pt>
    <dgm:pt modelId="{ED4BA8A2-8C5B-D542-85EE-06055DB8AE57}" type="parTrans" cxnId="{3BC9A1C7-6B27-5840-BB88-7527E890E07D}">
      <dgm:prSet/>
      <dgm:spPr/>
      <dgm:t>
        <a:bodyPr/>
        <a:lstStyle/>
        <a:p>
          <a:endParaRPr lang="en-US"/>
        </a:p>
      </dgm:t>
    </dgm:pt>
    <dgm:pt modelId="{A2189267-2EDD-C145-A380-F0205A48E0BF}" type="sibTrans" cxnId="{3BC9A1C7-6B27-5840-BB88-7527E890E07D}">
      <dgm:prSet/>
      <dgm:spPr/>
      <dgm:t>
        <a:bodyPr/>
        <a:lstStyle/>
        <a:p>
          <a:endParaRPr lang="en-US"/>
        </a:p>
      </dgm:t>
    </dgm:pt>
    <dgm:pt modelId="{7C935762-0FA7-0F46-814C-680611BB398D}">
      <dgm:prSet/>
      <dgm:spPr/>
      <dgm:t>
        <a:bodyPr/>
        <a:lstStyle/>
        <a:p>
          <a:r>
            <a:rPr lang="en-US" b="1" dirty="0"/>
            <a:t>Clayton</a:t>
          </a:r>
        </a:p>
      </dgm:t>
    </dgm:pt>
    <dgm:pt modelId="{923D6596-474B-1848-BF71-69150600DEED}" type="parTrans" cxnId="{D7BB649A-D7F2-D04B-806E-AE32310E4647}">
      <dgm:prSet/>
      <dgm:spPr/>
      <dgm:t>
        <a:bodyPr/>
        <a:lstStyle/>
        <a:p>
          <a:endParaRPr lang="en-US"/>
        </a:p>
      </dgm:t>
    </dgm:pt>
    <dgm:pt modelId="{394DB292-1E8F-CB44-8C2E-B57266C59DEB}" type="sibTrans" cxnId="{D7BB649A-D7F2-D04B-806E-AE32310E4647}">
      <dgm:prSet/>
      <dgm:spPr/>
      <dgm:t>
        <a:bodyPr/>
        <a:lstStyle/>
        <a:p>
          <a:endParaRPr lang="en-US"/>
        </a:p>
      </dgm:t>
    </dgm:pt>
    <dgm:pt modelId="{55CAD22D-FE17-3C49-A006-2D4438354BBB}">
      <dgm:prSet/>
      <dgm:spPr/>
      <dgm:t>
        <a:bodyPr/>
        <a:lstStyle/>
        <a:p>
          <a:r>
            <a:rPr lang="en-US" b="1" dirty="0"/>
            <a:t>Coweta</a:t>
          </a:r>
        </a:p>
      </dgm:t>
    </dgm:pt>
    <dgm:pt modelId="{E11B35FF-4357-E849-A270-CE5F69DA8A8C}" type="parTrans" cxnId="{6EF7A2EB-F878-C04C-8DEB-BFE915BAA17C}">
      <dgm:prSet/>
      <dgm:spPr/>
      <dgm:t>
        <a:bodyPr/>
        <a:lstStyle/>
        <a:p>
          <a:endParaRPr lang="en-US"/>
        </a:p>
      </dgm:t>
    </dgm:pt>
    <dgm:pt modelId="{E7715AB9-C933-4641-A3AD-06437DDA3C82}" type="sibTrans" cxnId="{6EF7A2EB-F878-C04C-8DEB-BFE915BAA17C}">
      <dgm:prSet/>
      <dgm:spPr/>
      <dgm:t>
        <a:bodyPr/>
        <a:lstStyle/>
        <a:p>
          <a:endParaRPr lang="en-US"/>
        </a:p>
      </dgm:t>
    </dgm:pt>
    <dgm:pt modelId="{DF7F1DF2-2B75-F74C-8FD6-BD21E886C920}">
      <dgm:prSet/>
      <dgm:spPr/>
      <dgm:t>
        <a:bodyPr/>
        <a:lstStyle/>
        <a:p>
          <a:r>
            <a:rPr lang="en-US" b="1" dirty="0"/>
            <a:t>Cobb</a:t>
          </a:r>
        </a:p>
      </dgm:t>
    </dgm:pt>
    <dgm:pt modelId="{ABD70A02-907F-E048-9CE0-C248F64BBB4E}" type="parTrans" cxnId="{D73AC5DF-2DB3-184E-9877-3449CD118458}">
      <dgm:prSet/>
      <dgm:spPr/>
      <dgm:t>
        <a:bodyPr/>
        <a:lstStyle/>
        <a:p>
          <a:endParaRPr lang="en-US"/>
        </a:p>
      </dgm:t>
    </dgm:pt>
    <dgm:pt modelId="{91F9E911-E14A-C94D-AC94-644F3ECA919D}" type="sibTrans" cxnId="{D73AC5DF-2DB3-184E-9877-3449CD118458}">
      <dgm:prSet/>
      <dgm:spPr/>
      <dgm:t>
        <a:bodyPr/>
        <a:lstStyle/>
        <a:p>
          <a:endParaRPr lang="en-US"/>
        </a:p>
      </dgm:t>
    </dgm:pt>
    <dgm:pt modelId="{77D25CD6-E7EA-AF46-93CD-B60CE2A73F2D}">
      <dgm:prSet/>
      <dgm:spPr/>
      <dgm:t>
        <a:bodyPr/>
        <a:lstStyle/>
        <a:p>
          <a:r>
            <a:rPr lang="en-US" b="1" dirty="0"/>
            <a:t>DeKalb</a:t>
          </a:r>
        </a:p>
      </dgm:t>
    </dgm:pt>
    <dgm:pt modelId="{DB838C26-C6C7-0446-A7B2-06F6D02B2836}" type="parTrans" cxnId="{34066E48-554B-4248-BE01-45B9C5A75623}">
      <dgm:prSet/>
      <dgm:spPr/>
      <dgm:t>
        <a:bodyPr/>
        <a:lstStyle/>
        <a:p>
          <a:endParaRPr lang="en-US"/>
        </a:p>
      </dgm:t>
    </dgm:pt>
    <dgm:pt modelId="{06EB03DF-29D7-E748-9C9B-FE3CD70428A8}" type="sibTrans" cxnId="{34066E48-554B-4248-BE01-45B9C5A75623}">
      <dgm:prSet/>
      <dgm:spPr/>
      <dgm:t>
        <a:bodyPr/>
        <a:lstStyle/>
        <a:p>
          <a:endParaRPr lang="en-US"/>
        </a:p>
      </dgm:t>
    </dgm:pt>
    <dgm:pt modelId="{9340787B-81B3-EA47-99D0-1192010F2A22}">
      <dgm:prSet/>
      <dgm:spPr/>
      <dgm:t>
        <a:bodyPr/>
        <a:lstStyle/>
        <a:p>
          <a:r>
            <a:rPr lang="en-US" b="1" dirty="0"/>
            <a:t>Douglas</a:t>
          </a:r>
        </a:p>
      </dgm:t>
    </dgm:pt>
    <dgm:pt modelId="{81390E34-575A-FE4F-8536-113D83215E10}" type="parTrans" cxnId="{BCA2B32D-8530-484D-AD49-90C87F83648E}">
      <dgm:prSet/>
      <dgm:spPr/>
      <dgm:t>
        <a:bodyPr/>
        <a:lstStyle/>
        <a:p>
          <a:endParaRPr lang="en-US"/>
        </a:p>
      </dgm:t>
    </dgm:pt>
    <dgm:pt modelId="{2961BF64-C5AA-7D43-A56D-CA0499741D2B}" type="sibTrans" cxnId="{BCA2B32D-8530-484D-AD49-90C87F83648E}">
      <dgm:prSet/>
      <dgm:spPr/>
      <dgm:t>
        <a:bodyPr/>
        <a:lstStyle/>
        <a:p>
          <a:endParaRPr lang="en-US"/>
        </a:p>
      </dgm:t>
    </dgm:pt>
    <dgm:pt modelId="{0DD5AF94-4573-C248-BB0D-753D31030674}">
      <dgm:prSet/>
      <dgm:spPr/>
      <dgm:t>
        <a:bodyPr/>
        <a:lstStyle/>
        <a:p>
          <a:r>
            <a:rPr lang="en-US" b="1" dirty="0"/>
            <a:t>Fayette</a:t>
          </a:r>
        </a:p>
      </dgm:t>
    </dgm:pt>
    <dgm:pt modelId="{94ABDEDA-01D5-F648-8F8B-110E43E3B82B}" type="parTrans" cxnId="{B63D0CBC-BF29-0944-9702-3E323767C139}">
      <dgm:prSet/>
      <dgm:spPr/>
      <dgm:t>
        <a:bodyPr/>
        <a:lstStyle/>
        <a:p>
          <a:endParaRPr lang="en-US"/>
        </a:p>
      </dgm:t>
    </dgm:pt>
    <dgm:pt modelId="{25732B0D-CC30-0A4E-BA18-EA4711975CC0}" type="sibTrans" cxnId="{B63D0CBC-BF29-0944-9702-3E323767C139}">
      <dgm:prSet/>
      <dgm:spPr/>
      <dgm:t>
        <a:bodyPr/>
        <a:lstStyle/>
        <a:p>
          <a:endParaRPr lang="en-US"/>
        </a:p>
      </dgm:t>
    </dgm:pt>
    <dgm:pt modelId="{781AE277-8884-2941-A4FF-E215568BF88D}">
      <dgm:prSet/>
      <dgm:spPr/>
      <dgm:t>
        <a:bodyPr/>
        <a:lstStyle/>
        <a:p>
          <a:r>
            <a:rPr lang="en-US" b="1" dirty="0"/>
            <a:t>Forsyth</a:t>
          </a:r>
        </a:p>
      </dgm:t>
    </dgm:pt>
    <dgm:pt modelId="{0684E847-E858-D043-9E9E-3CFBE1B46972}" type="parTrans" cxnId="{C6FA9940-28BD-CB4F-ABF8-4D25008D9190}">
      <dgm:prSet/>
      <dgm:spPr/>
      <dgm:t>
        <a:bodyPr/>
        <a:lstStyle/>
        <a:p>
          <a:endParaRPr lang="en-US"/>
        </a:p>
      </dgm:t>
    </dgm:pt>
    <dgm:pt modelId="{B6631850-DE3F-1A4C-908B-F40697A19140}" type="sibTrans" cxnId="{C6FA9940-28BD-CB4F-ABF8-4D25008D9190}">
      <dgm:prSet/>
      <dgm:spPr/>
      <dgm:t>
        <a:bodyPr/>
        <a:lstStyle/>
        <a:p>
          <a:endParaRPr lang="en-US"/>
        </a:p>
      </dgm:t>
    </dgm:pt>
    <dgm:pt modelId="{F2139C48-0F89-5843-8512-6FB73102A6DD}">
      <dgm:prSet/>
      <dgm:spPr/>
      <dgm:t>
        <a:bodyPr/>
        <a:lstStyle/>
        <a:p>
          <a:r>
            <a:rPr lang="en-US" b="1" dirty="0"/>
            <a:t>Fulton</a:t>
          </a:r>
        </a:p>
      </dgm:t>
    </dgm:pt>
    <dgm:pt modelId="{017A4584-EDDC-9747-AA80-AAF0BAE9BE77}" type="parTrans" cxnId="{55391D4B-522B-7A40-A4C2-CCF11FD9913F}">
      <dgm:prSet/>
      <dgm:spPr/>
      <dgm:t>
        <a:bodyPr/>
        <a:lstStyle/>
        <a:p>
          <a:endParaRPr lang="en-US"/>
        </a:p>
      </dgm:t>
    </dgm:pt>
    <dgm:pt modelId="{80516829-EA86-734C-A772-5C826F058D30}" type="sibTrans" cxnId="{55391D4B-522B-7A40-A4C2-CCF11FD9913F}">
      <dgm:prSet/>
      <dgm:spPr/>
      <dgm:t>
        <a:bodyPr/>
        <a:lstStyle/>
        <a:p>
          <a:endParaRPr lang="en-US"/>
        </a:p>
      </dgm:t>
    </dgm:pt>
    <dgm:pt modelId="{B7D5B5AD-348A-9F4C-BE43-015E34EC2970}">
      <dgm:prSet/>
      <dgm:spPr/>
      <dgm:t>
        <a:bodyPr/>
        <a:lstStyle/>
        <a:p>
          <a:r>
            <a:rPr lang="en-US" b="1" dirty="0"/>
            <a:t>Gwinnett</a:t>
          </a:r>
        </a:p>
      </dgm:t>
    </dgm:pt>
    <dgm:pt modelId="{DB72E4DD-17CB-3A42-9ED2-786FC23EAAC5}" type="parTrans" cxnId="{399A78A0-AF94-3C44-AFEA-80563A9F8B7D}">
      <dgm:prSet/>
      <dgm:spPr/>
      <dgm:t>
        <a:bodyPr/>
        <a:lstStyle/>
        <a:p>
          <a:endParaRPr lang="en-US"/>
        </a:p>
      </dgm:t>
    </dgm:pt>
    <dgm:pt modelId="{E88C4B9C-7F1E-CD44-AFF3-082F2A48E78D}" type="sibTrans" cxnId="{399A78A0-AF94-3C44-AFEA-80563A9F8B7D}">
      <dgm:prSet/>
      <dgm:spPr/>
      <dgm:t>
        <a:bodyPr/>
        <a:lstStyle/>
        <a:p>
          <a:endParaRPr lang="en-US"/>
        </a:p>
      </dgm:t>
    </dgm:pt>
    <dgm:pt modelId="{8DF9A791-8081-6545-A028-36399564C6C5}">
      <dgm:prSet/>
      <dgm:spPr/>
      <dgm:t>
        <a:bodyPr/>
        <a:lstStyle/>
        <a:p>
          <a:r>
            <a:rPr lang="en-US" b="1" dirty="0"/>
            <a:t>Henry</a:t>
          </a:r>
        </a:p>
      </dgm:t>
    </dgm:pt>
    <dgm:pt modelId="{AECFE17F-3CCF-D447-B3C2-52DCCAD9155D}" type="parTrans" cxnId="{CEB97761-061D-9945-A656-020D6D5FB133}">
      <dgm:prSet/>
      <dgm:spPr/>
      <dgm:t>
        <a:bodyPr/>
        <a:lstStyle/>
        <a:p>
          <a:endParaRPr lang="en-US"/>
        </a:p>
      </dgm:t>
    </dgm:pt>
    <dgm:pt modelId="{DFB0B7F0-4D9E-D141-9299-D6CADC9F9EA9}" type="sibTrans" cxnId="{CEB97761-061D-9945-A656-020D6D5FB133}">
      <dgm:prSet/>
      <dgm:spPr/>
      <dgm:t>
        <a:bodyPr/>
        <a:lstStyle/>
        <a:p>
          <a:endParaRPr lang="en-US"/>
        </a:p>
      </dgm:t>
    </dgm:pt>
    <dgm:pt modelId="{45745CAF-6C83-3146-BD0A-FDD5E8EA003E}">
      <dgm:prSet/>
      <dgm:spPr/>
      <dgm:t>
        <a:bodyPr/>
        <a:lstStyle/>
        <a:p>
          <a:r>
            <a:rPr lang="en-US" b="1" dirty="0"/>
            <a:t>Paulding</a:t>
          </a:r>
        </a:p>
      </dgm:t>
    </dgm:pt>
    <dgm:pt modelId="{7B5AB391-02CF-6642-8E73-B25C85804034}" type="parTrans" cxnId="{F08CC8DB-BE63-A947-AA34-AF5730905E0F}">
      <dgm:prSet/>
      <dgm:spPr/>
      <dgm:t>
        <a:bodyPr/>
        <a:lstStyle/>
        <a:p>
          <a:endParaRPr lang="en-US"/>
        </a:p>
      </dgm:t>
    </dgm:pt>
    <dgm:pt modelId="{41A37BEC-A712-4947-91DB-5B13F92C016A}" type="sibTrans" cxnId="{F08CC8DB-BE63-A947-AA34-AF5730905E0F}">
      <dgm:prSet/>
      <dgm:spPr/>
      <dgm:t>
        <a:bodyPr/>
        <a:lstStyle/>
        <a:p>
          <a:endParaRPr lang="en-US"/>
        </a:p>
      </dgm:t>
    </dgm:pt>
    <dgm:pt modelId="{EF6D25C5-981E-5E49-85E1-0E1C0E1B258F}">
      <dgm:prSet/>
      <dgm:spPr/>
      <dgm:t>
        <a:bodyPr/>
        <a:lstStyle/>
        <a:p>
          <a:r>
            <a:rPr lang="en-US" b="1" dirty="0"/>
            <a:t>Rockdale</a:t>
          </a:r>
        </a:p>
      </dgm:t>
    </dgm:pt>
    <dgm:pt modelId="{4E772E6B-A06F-BF4F-8761-AE84AE886D3D}" type="parTrans" cxnId="{B3DFC10A-A26E-8D4C-8A53-06F33F9A7259}">
      <dgm:prSet/>
      <dgm:spPr/>
      <dgm:t>
        <a:bodyPr/>
        <a:lstStyle/>
        <a:p>
          <a:endParaRPr lang="en-US"/>
        </a:p>
      </dgm:t>
    </dgm:pt>
    <dgm:pt modelId="{C5A202F3-8559-ED47-9670-26E1F7E25555}" type="sibTrans" cxnId="{B3DFC10A-A26E-8D4C-8A53-06F33F9A7259}">
      <dgm:prSet/>
      <dgm:spPr/>
      <dgm:t>
        <a:bodyPr/>
        <a:lstStyle/>
        <a:p>
          <a:endParaRPr lang="en-US"/>
        </a:p>
      </dgm:t>
    </dgm:pt>
    <dgm:pt modelId="{D54C29A0-A4C1-1543-84DA-5A122377785B}" type="pres">
      <dgm:prSet presAssocID="{8FBE960D-BB64-644C-8EEE-F6BD025D1CE2}" presName="cycle" presStyleCnt="0">
        <dgm:presLayoutVars>
          <dgm:dir/>
          <dgm:resizeHandles val="exact"/>
        </dgm:presLayoutVars>
      </dgm:prSet>
      <dgm:spPr/>
    </dgm:pt>
    <dgm:pt modelId="{976DCDF4-C393-3D4C-95B4-6728F57A2198}" type="pres">
      <dgm:prSet presAssocID="{D30E17EC-2871-D34A-AB06-4CC80700506E}" presName="node" presStyleLbl="node1" presStyleIdx="0" presStyleCnt="13" custRadScaleRad="116486" custRadScaleInc="509">
        <dgm:presLayoutVars>
          <dgm:bulletEnabled val="1"/>
        </dgm:presLayoutVars>
      </dgm:prSet>
      <dgm:spPr/>
    </dgm:pt>
    <dgm:pt modelId="{25411310-D498-9E40-BFFA-4456D975A9C5}" type="pres">
      <dgm:prSet presAssocID="{A2189267-2EDD-C145-A380-F0205A48E0BF}" presName="sibTrans" presStyleLbl="sibTrans2D1" presStyleIdx="0" presStyleCnt="13"/>
      <dgm:spPr/>
    </dgm:pt>
    <dgm:pt modelId="{B9943795-445F-D04E-B7CA-A455AA5C0BAA}" type="pres">
      <dgm:prSet presAssocID="{A2189267-2EDD-C145-A380-F0205A48E0BF}" presName="connectorText" presStyleLbl="sibTrans2D1" presStyleIdx="0" presStyleCnt="13"/>
      <dgm:spPr/>
    </dgm:pt>
    <dgm:pt modelId="{39537BF9-1AC8-FD41-9BFC-14A095B4347B}" type="pres">
      <dgm:prSet presAssocID="{7C935762-0FA7-0F46-814C-680611BB398D}" presName="node" presStyleLbl="node1" presStyleIdx="1" presStyleCnt="13">
        <dgm:presLayoutVars>
          <dgm:bulletEnabled val="1"/>
        </dgm:presLayoutVars>
      </dgm:prSet>
      <dgm:spPr/>
    </dgm:pt>
    <dgm:pt modelId="{5998C6A8-B16F-6241-A89A-4FDFF8778A15}" type="pres">
      <dgm:prSet presAssocID="{394DB292-1E8F-CB44-8C2E-B57266C59DEB}" presName="sibTrans" presStyleLbl="sibTrans2D1" presStyleIdx="1" presStyleCnt="13"/>
      <dgm:spPr/>
    </dgm:pt>
    <dgm:pt modelId="{870377BD-35CE-4D49-BC2B-14518105BB73}" type="pres">
      <dgm:prSet presAssocID="{394DB292-1E8F-CB44-8C2E-B57266C59DEB}" presName="connectorText" presStyleLbl="sibTrans2D1" presStyleIdx="1" presStyleCnt="13"/>
      <dgm:spPr/>
    </dgm:pt>
    <dgm:pt modelId="{1EAD9620-B642-864B-A10A-DD5FA2449C59}" type="pres">
      <dgm:prSet presAssocID="{55CAD22D-FE17-3C49-A006-2D4438354BBB}" presName="node" presStyleLbl="node1" presStyleIdx="2" presStyleCnt="13">
        <dgm:presLayoutVars>
          <dgm:bulletEnabled val="1"/>
        </dgm:presLayoutVars>
      </dgm:prSet>
      <dgm:spPr/>
    </dgm:pt>
    <dgm:pt modelId="{D1CAA98A-EF7F-0049-A9E7-4064083344E5}" type="pres">
      <dgm:prSet presAssocID="{E7715AB9-C933-4641-A3AD-06437DDA3C82}" presName="sibTrans" presStyleLbl="sibTrans2D1" presStyleIdx="2" presStyleCnt="13"/>
      <dgm:spPr/>
    </dgm:pt>
    <dgm:pt modelId="{F2BF8DF0-1FFC-264D-94F9-74BD1A081A7A}" type="pres">
      <dgm:prSet presAssocID="{E7715AB9-C933-4641-A3AD-06437DDA3C82}" presName="connectorText" presStyleLbl="sibTrans2D1" presStyleIdx="2" presStyleCnt="13"/>
      <dgm:spPr/>
    </dgm:pt>
    <dgm:pt modelId="{62C100EC-6D92-3040-B821-0ED623BE1D3D}" type="pres">
      <dgm:prSet presAssocID="{DF7F1DF2-2B75-F74C-8FD6-BD21E886C920}" presName="node" presStyleLbl="node1" presStyleIdx="3" presStyleCnt="13">
        <dgm:presLayoutVars>
          <dgm:bulletEnabled val="1"/>
        </dgm:presLayoutVars>
      </dgm:prSet>
      <dgm:spPr/>
    </dgm:pt>
    <dgm:pt modelId="{C7963D6F-ECF5-D146-B7B9-DB78D4D6706F}" type="pres">
      <dgm:prSet presAssocID="{91F9E911-E14A-C94D-AC94-644F3ECA919D}" presName="sibTrans" presStyleLbl="sibTrans2D1" presStyleIdx="3" presStyleCnt="13"/>
      <dgm:spPr/>
    </dgm:pt>
    <dgm:pt modelId="{0DB9529D-E289-754E-A9F9-AAA3565C3DD5}" type="pres">
      <dgm:prSet presAssocID="{91F9E911-E14A-C94D-AC94-644F3ECA919D}" presName="connectorText" presStyleLbl="sibTrans2D1" presStyleIdx="3" presStyleCnt="13"/>
      <dgm:spPr/>
    </dgm:pt>
    <dgm:pt modelId="{02056DF3-4EFD-7748-BB78-4D881DAA1177}" type="pres">
      <dgm:prSet presAssocID="{77D25CD6-E7EA-AF46-93CD-B60CE2A73F2D}" presName="node" presStyleLbl="node1" presStyleIdx="4" presStyleCnt="13">
        <dgm:presLayoutVars>
          <dgm:bulletEnabled val="1"/>
        </dgm:presLayoutVars>
      </dgm:prSet>
      <dgm:spPr/>
    </dgm:pt>
    <dgm:pt modelId="{EB0E5F48-4A72-4343-8D37-E0A165C77931}" type="pres">
      <dgm:prSet presAssocID="{06EB03DF-29D7-E748-9C9B-FE3CD70428A8}" presName="sibTrans" presStyleLbl="sibTrans2D1" presStyleIdx="4" presStyleCnt="13"/>
      <dgm:spPr/>
    </dgm:pt>
    <dgm:pt modelId="{C6D2A1C1-2420-6141-84A5-C1D5B008AB3A}" type="pres">
      <dgm:prSet presAssocID="{06EB03DF-29D7-E748-9C9B-FE3CD70428A8}" presName="connectorText" presStyleLbl="sibTrans2D1" presStyleIdx="4" presStyleCnt="13"/>
      <dgm:spPr/>
    </dgm:pt>
    <dgm:pt modelId="{9CEE4AAE-82C1-5340-A708-1C951278DB77}" type="pres">
      <dgm:prSet presAssocID="{9340787B-81B3-EA47-99D0-1192010F2A22}" presName="node" presStyleLbl="node1" presStyleIdx="5" presStyleCnt="13">
        <dgm:presLayoutVars>
          <dgm:bulletEnabled val="1"/>
        </dgm:presLayoutVars>
      </dgm:prSet>
      <dgm:spPr/>
    </dgm:pt>
    <dgm:pt modelId="{4FB4BB03-7A87-6D46-80F4-C93A551B7B0D}" type="pres">
      <dgm:prSet presAssocID="{2961BF64-C5AA-7D43-A56D-CA0499741D2B}" presName="sibTrans" presStyleLbl="sibTrans2D1" presStyleIdx="5" presStyleCnt="13"/>
      <dgm:spPr/>
    </dgm:pt>
    <dgm:pt modelId="{84FCA95D-DB23-444D-9963-BDDC48B0BEC4}" type="pres">
      <dgm:prSet presAssocID="{2961BF64-C5AA-7D43-A56D-CA0499741D2B}" presName="connectorText" presStyleLbl="sibTrans2D1" presStyleIdx="5" presStyleCnt="13"/>
      <dgm:spPr/>
    </dgm:pt>
    <dgm:pt modelId="{A3D12A70-F49C-AB47-B0B4-B224D4D99281}" type="pres">
      <dgm:prSet presAssocID="{0DD5AF94-4573-C248-BB0D-753D31030674}" presName="node" presStyleLbl="node1" presStyleIdx="6" presStyleCnt="13">
        <dgm:presLayoutVars>
          <dgm:bulletEnabled val="1"/>
        </dgm:presLayoutVars>
      </dgm:prSet>
      <dgm:spPr/>
    </dgm:pt>
    <dgm:pt modelId="{80D5EC69-A0E6-A74F-B467-0EAAF5A10FDB}" type="pres">
      <dgm:prSet presAssocID="{25732B0D-CC30-0A4E-BA18-EA4711975CC0}" presName="sibTrans" presStyleLbl="sibTrans2D1" presStyleIdx="6" presStyleCnt="13"/>
      <dgm:spPr/>
    </dgm:pt>
    <dgm:pt modelId="{9C238C10-CAB2-A54B-86BD-01344D175AC7}" type="pres">
      <dgm:prSet presAssocID="{25732B0D-CC30-0A4E-BA18-EA4711975CC0}" presName="connectorText" presStyleLbl="sibTrans2D1" presStyleIdx="6" presStyleCnt="13"/>
      <dgm:spPr/>
    </dgm:pt>
    <dgm:pt modelId="{676AEC42-1BD7-D54F-9256-C59FD0F6CE1E}" type="pres">
      <dgm:prSet presAssocID="{781AE277-8884-2941-A4FF-E215568BF88D}" presName="node" presStyleLbl="node1" presStyleIdx="7" presStyleCnt="13">
        <dgm:presLayoutVars>
          <dgm:bulletEnabled val="1"/>
        </dgm:presLayoutVars>
      </dgm:prSet>
      <dgm:spPr/>
    </dgm:pt>
    <dgm:pt modelId="{B9287BAD-FDD7-ED44-9986-057670EFFC44}" type="pres">
      <dgm:prSet presAssocID="{B6631850-DE3F-1A4C-908B-F40697A19140}" presName="sibTrans" presStyleLbl="sibTrans2D1" presStyleIdx="7" presStyleCnt="13"/>
      <dgm:spPr/>
    </dgm:pt>
    <dgm:pt modelId="{D294C161-766F-C64F-901D-CD1C91248E55}" type="pres">
      <dgm:prSet presAssocID="{B6631850-DE3F-1A4C-908B-F40697A19140}" presName="connectorText" presStyleLbl="sibTrans2D1" presStyleIdx="7" presStyleCnt="13"/>
      <dgm:spPr/>
    </dgm:pt>
    <dgm:pt modelId="{CC227F2F-5C95-2548-A45E-13DBFD17C5A5}" type="pres">
      <dgm:prSet presAssocID="{F2139C48-0F89-5843-8512-6FB73102A6DD}" presName="node" presStyleLbl="node1" presStyleIdx="8" presStyleCnt="13">
        <dgm:presLayoutVars>
          <dgm:bulletEnabled val="1"/>
        </dgm:presLayoutVars>
      </dgm:prSet>
      <dgm:spPr/>
    </dgm:pt>
    <dgm:pt modelId="{6DAF6154-9E66-474F-BE3D-2FD2871FC083}" type="pres">
      <dgm:prSet presAssocID="{80516829-EA86-734C-A772-5C826F058D30}" presName="sibTrans" presStyleLbl="sibTrans2D1" presStyleIdx="8" presStyleCnt="13"/>
      <dgm:spPr/>
    </dgm:pt>
    <dgm:pt modelId="{D39A68A9-8235-CB43-942E-B2B66D7B9BA1}" type="pres">
      <dgm:prSet presAssocID="{80516829-EA86-734C-A772-5C826F058D30}" presName="connectorText" presStyleLbl="sibTrans2D1" presStyleIdx="8" presStyleCnt="13"/>
      <dgm:spPr/>
    </dgm:pt>
    <dgm:pt modelId="{B1C703F7-ABD9-5748-AA22-1BE640FAE10A}" type="pres">
      <dgm:prSet presAssocID="{B7D5B5AD-348A-9F4C-BE43-015E34EC2970}" presName="node" presStyleLbl="node1" presStyleIdx="9" presStyleCnt="13">
        <dgm:presLayoutVars>
          <dgm:bulletEnabled val="1"/>
        </dgm:presLayoutVars>
      </dgm:prSet>
      <dgm:spPr/>
    </dgm:pt>
    <dgm:pt modelId="{5D41A5EB-1400-284E-B05E-AC227AAB35EA}" type="pres">
      <dgm:prSet presAssocID="{E88C4B9C-7F1E-CD44-AFF3-082F2A48E78D}" presName="sibTrans" presStyleLbl="sibTrans2D1" presStyleIdx="9" presStyleCnt="13"/>
      <dgm:spPr/>
    </dgm:pt>
    <dgm:pt modelId="{44284C3B-CFB9-7148-9518-28F8769EAEEA}" type="pres">
      <dgm:prSet presAssocID="{E88C4B9C-7F1E-CD44-AFF3-082F2A48E78D}" presName="connectorText" presStyleLbl="sibTrans2D1" presStyleIdx="9" presStyleCnt="13"/>
      <dgm:spPr/>
    </dgm:pt>
    <dgm:pt modelId="{2E888C53-CC3F-BD42-A20A-CD1DA7DEAE53}" type="pres">
      <dgm:prSet presAssocID="{8DF9A791-8081-6545-A028-36399564C6C5}" presName="node" presStyleLbl="node1" presStyleIdx="10" presStyleCnt="13">
        <dgm:presLayoutVars>
          <dgm:bulletEnabled val="1"/>
        </dgm:presLayoutVars>
      </dgm:prSet>
      <dgm:spPr/>
    </dgm:pt>
    <dgm:pt modelId="{D80FCB3F-A2D4-5348-B4E6-DD433B9C1DE7}" type="pres">
      <dgm:prSet presAssocID="{DFB0B7F0-4D9E-D141-9299-D6CADC9F9EA9}" presName="sibTrans" presStyleLbl="sibTrans2D1" presStyleIdx="10" presStyleCnt="13"/>
      <dgm:spPr/>
    </dgm:pt>
    <dgm:pt modelId="{BFED494B-A285-5244-86A6-E81559629C5A}" type="pres">
      <dgm:prSet presAssocID="{DFB0B7F0-4D9E-D141-9299-D6CADC9F9EA9}" presName="connectorText" presStyleLbl="sibTrans2D1" presStyleIdx="10" presStyleCnt="13"/>
      <dgm:spPr/>
    </dgm:pt>
    <dgm:pt modelId="{7822C72E-CDBC-8448-9455-F8220E73215B}" type="pres">
      <dgm:prSet presAssocID="{45745CAF-6C83-3146-BD0A-FDD5E8EA003E}" presName="node" presStyleLbl="node1" presStyleIdx="11" presStyleCnt="13">
        <dgm:presLayoutVars>
          <dgm:bulletEnabled val="1"/>
        </dgm:presLayoutVars>
      </dgm:prSet>
      <dgm:spPr/>
    </dgm:pt>
    <dgm:pt modelId="{25871353-B8BF-294D-BE9A-F4E059C4B15F}" type="pres">
      <dgm:prSet presAssocID="{41A37BEC-A712-4947-91DB-5B13F92C016A}" presName="sibTrans" presStyleLbl="sibTrans2D1" presStyleIdx="11" presStyleCnt="13"/>
      <dgm:spPr/>
    </dgm:pt>
    <dgm:pt modelId="{01AA80AA-CFA7-F24C-9F6D-367F95A58426}" type="pres">
      <dgm:prSet presAssocID="{41A37BEC-A712-4947-91DB-5B13F92C016A}" presName="connectorText" presStyleLbl="sibTrans2D1" presStyleIdx="11" presStyleCnt="13"/>
      <dgm:spPr/>
    </dgm:pt>
    <dgm:pt modelId="{1433EC3A-12BD-BD4E-ABF8-99E0218BD242}" type="pres">
      <dgm:prSet presAssocID="{EF6D25C5-981E-5E49-85E1-0E1C0E1B258F}" presName="node" presStyleLbl="node1" presStyleIdx="12" presStyleCnt="13">
        <dgm:presLayoutVars>
          <dgm:bulletEnabled val="1"/>
        </dgm:presLayoutVars>
      </dgm:prSet>
      <dgm:spPr/>
    </dgm:pt>
    <dgm:pt modelId="{7869AB05-D7EA-7B43-9F53-D5E1B34C8B4C}" type="pres">
      <dgm:prSet presAssocID="{C5A202F3-8559-ED47-9670-26E1F7E25555}" presName="sibTrans" presStyleLbl="sibTrans2D1" presStyleIdx="12" presStyleCnt="13"/>
      <dgm:spPr/>
    </dgm:pt>
    <dgm:pt modelId="{E8300987-2391-A74A-B0D2-F7519A0CF2D9}" type="pres">
      <dgm:prSet presAssocID="{C5A202F3-8559-ED47-9670-26E1F7E25555}" presName="connectorText" presStyleLbl="sibTrans2D1" presStyleIdx="12" presStyleCnt="13"/>
      <dgm:spPr/>
    </dgm:pt>
  </dgm:ptLst>
  <dgm:cxnLst>
    <dgm:cxn modelId="{4ED16C06-494A-1F4D-84DD-83DCA10CAE52}" type="presOf" srcId="{B6631850-DE3F-1A4C-908B-F40697A19140}" destId="{B9287BAD-FDD7-ED44-9986-057670EFFC44}" srcOrd="0" destOrd="0" presId="urn:microsoft.com/office/officeart/2005/8/layout/cycle2"/>
    <dgm:cxn modelId="{B3DFC10A-A26E-8D4C-8A53-06F33F9A7259}" srcId="{8FBE960D-BB64-644C-8EEE-F6BD025D1CE2}" destId="{EF6D25C5-981E-5E49-85E1-0E1C0E1B258F}" srcOrd="12" destOrd="0" parTransId="{4E772E6B-A06F-BF4F-8761-AE84AE886D3D}" sibTransId="{C5A202F3-8559-ED47-9670-26E1F7E25555}"/>
    <dgm:cxn modelId="{5430DD0C-8B41-3047-B5FE-31D7CCCF8275}" type="presOf" srcId="{25732B0D-CC30-0A4E-BA18-EA4711975CC0}" destId="{9C238C10-CAB2-A54B-86BD-01344D175AC7}" srcOrd="1" destOrd="0" presId="urn:microsoft.com/office/officeart/2005/8/layout/cycle2"/>
    <dgm:cxn modelId="{92660913-D3CE-D34E-819B-944817A4CF96}" type="presOf" srcId="{41A37BEC-A712-4947-91DB-5B13F92C016A}" destId="{01AA80AA-CFA7-F24C-9F6D-367F95A58426}" srcOrd="1" destOrd="0" presId="urn:microsoft.com/office/officeart/2005/8/layout/cycle2"/>
    <dgm:cxn modelId="{021B1615-C1A6-1947-8A12-8DDCAF230659}" type="presOf" srcId="{DFB0B7F0-4D9E-D141-9299-D6CADC9F9EA9}" destId="{D80FCB3F-A2D4-5348-B4E6-DD433B9C1DE7}" srcOrd="0" destOrd="0" presId="urn:microsoft.com/office/officeart/2005/8/layout/cycle2"/>
    <dgm:cxn modelId="{A6E42921-EAD5-2E4B-9E6E-519169DB67DD}" type="presOf" srcId="{DF7F1DF2-2B75-F74C-8FD6-BD21E886C920}" destId="{62C100EC-6D92-3040-B821-0ED623BE1D3D}" srcOrd="0" destOrd="0" presId="urn:microsoft.com/office/officeart/2005/8/layout/cycle2"/>
    <dgm:cxn modelId="{7FD19624-3A84-E748-9C65-EC3F99426D67}" type="presOf" srcId="{06EB03DF-29D7-E748-9C9B-FE3CD70428A8}" destId="{EB0E5F48-4A72-4343-8D37-E0A165C77931}" srcOrd="0" destOrd="0" presId="urn:microsoft.com/office/officeart/2005/8/layout/cycle2"/>
    <dgm:cxn modelId="{BCA2B32D-8530-484D-AD49-90C87F83648E}" srcId="{8FBE960D-BB64-644C-8EEE-F6BD025D1CE2}" destId="{9340787B-81B3-EA47-99D0-1192010F2A22}" srcOrd="5" destOrd="0" parTransId="{81390E34-575A-FE4F-8536-113D83215E10}" sibTransId="{2961BF64-C5AA-7D43-A56D-CA0499741D2B}"/>
    <dgm:cxn modelId="{7004D62D-0BB5-CB44-80DC-0327ADE239C7}" type="presOf" srcId="{06EB03DF-29D7-E748-9C9B-FE3CD70428A8}" destId="{C6D2A1C1-2420-6141-84A5-C1D5B008AB3A}" srcOrd="1" destOrd="0" presId="urn:microsoft.com/office/officeart/2005/8/layout/cycle2"/>
    <dgm:cxn modelId="{0FF19B2F-5F42-DE44-97A3-927EA1708E86}" type="presOf" srcId="{2961BF64-C5AA-7D43-A56D-CA0499741D2B}" destId="{84FCA95D-DB23-444D-9963-BDDC48B0BEC4}" srcOrd="1" destOrd="0" presId="urn:microsoft.com/office/officeart/2005/8/layout/cycle2"/>
    <dgm:cxn modelId="{C8D88837-3DE3-3F4F-9113-D892CCC4D63F}" type="presOf" srcId="{0DD5AF94-4573-C248-BB0D-753D31030674}" destId="{A3D12A70-F49C-AB47-B0B4-B224D4D99281}" srcOrd="0" destOrd="0" presId="urn:microsoft.com/office/officeart/2005/8/layout/cycle2"/>
    <dgm:cxn modelId="{23BE5938-39F9-6341-A0DC-71B6E520CF93}" type="presOf" srcId="{E7715AB9-C933-4641-A3AD-06437DDA3C82}" destId="{D1CAA98A-EF7F-0049-A9E7-4064083344E5}" srcOrd="0" destOrd="0" presId="urn:microsoft.com/office/officeart/2005/8/layout/cycle2"/>
    <dgm:cxn modelId="{4BD7DB3C-18D6-A247-B98D-B37A13DB96C3}" type="presOf" srcId="{D30E17EC-2871-D34A-AB06-4CC80700506E}" destId="{976DCDF4-C393-3D4C-95B4-6728F57A2198}" srcOrd="0" destOrd="0" presId="urn:microsoft.com/office/officeart/2005/8/layout/cycle2"/>
    <dgm:cxn modelId="{C6FA9940-28BD-CB4F-ABF8-4D25008D9190}" srcId="{8FBE960D-BB64-644C-8EEE-F6BD025D1CE2}" destId="{781AE277-8884-2941-A4FF-E215568BF88D}" srcOrd="7" destOrd="0" parTransId="{0684E847-E858-D043-9E9E-3CFBE1B46972}" sibTransId="{B6631850-DE3F-1A4C-908B-F40697A19140}"/>
    <dgm:cxn modelId="{6989BE5B-A13D-8343-B50C-2CFB463AE836}" type="presOf" srcId="{E7715AB9-C933-4641-A3AD-06437DDA3C82}" destId="{F2BF8DF0-1FFC-264D-94F9-74BD1A081A7A}" srcOrd="1" destOrd="0" presId="urn:microsoft.com/office/officeart/2005/8/layout/cycle2"/>
    <dgm:cxn modelId="{85B98F5E-EA7F-6241-9793-7A4E55D4623D}" type="presOf" srcId="{394DB292-1E8F-CB44-8C2E-B57266C59DEB}" destId="{870377BD-35CE-4D49-BC2B-14518105BB73}" srcOrd="1" destOrd="0" presId="urn:microsoft.com/office/officeart/2005/8/layout/cycle2"/>
    <dgm:cxn modelId="{CEB97761-061D-9945-A656-020D6D5FB133}" srcId="{8FBE960D-BB64-644C-8EEE-F6BD025D1CE2}" destId="{8DF9A791-8081-6545-A028-36399564C6C5}" srcOrd="10" destOrd="0" parTransId="{AECFE17F-3CCF-D447-B3C2-52DCCAD9155D}" sibTransId="{DFB0B7F0-4D9E-D141-9299-D6CADC9F9EA9}"/>
    <dgm:cxn modelId="{4B812566-2557-2B40-99BC-97D6006424CD}" type="presOf" srcId="{91F9E911-E14A-C94D-AC94-644F3ECA919D}" destId="{C7963D6F-ECF5-D146-B7B9-DB78D4D6706F}" srcOrd="0" destOrd="0" presId="urn:microsoft.com/office/officeart/2005/8/layout/cycle2"/>
    <dgm:cxn modelId="{60356A68-31A0-3141-932A-95A66CB7E046}" type="presOf" srcId="{9340787B-81B3-EA47-99D0-1192010F2A22}" destId="{9CEE4AAE-82C1-5340-A708-1C951278DB77}" srcOrd="0" destOrd="0" presId="urn:microsoft.com/office/officeart/2005/8/layout/cycle2"/>
    <dgm:cxn modelId="{34066E48-554B-4248-BE01-45B9C5A75623}" srcId="{8FBE960D-BB64-644C-8EEE-F6BD025D1CE2}" destId="{77D25CD6-E7EA-AF46-93CD-B60CE2A73F2D}" srcOrd="4" destOrd="0" parTransId="{DB838C26-C6C7-0446-A7B2-06F6D02B2836}" sibTransId="{06EB03DF-29D7-E748-9C9B-FE3CD70428A8}"/>
    <dgm:cxn modelId="{55391D4B-522B-7A40-A4C2-CCF11FD9913F}" srcId="{8FBE960D-BB64-644C-8EEE-F6BD025D1CE2}" destId="{F2139C48-0F89-5843-8512-6FB73102A6DD}" srcOrd="8" destOrd="0" parTransId="{017A4584-EDDC-9747-AA80-AAF0BAE9BE77}" sibTransId="{80516829-EA86-734C-A772-5C826F058D30}"/>
    <dgm:cxn modelId="{A3FE564F-1237-1742-9ACD-223F1AE3E28F}" type="presOf" srcId="{EF6D25C5-981E-5E49-85E1-0E1C0E1B258F}" destId="{1433EC3A-12BD-BD4E-ABF8-99E0218BD242}" srcOrd="0" destOrd="0" presId="urn:microsoft.com/office/officeart/2005/8/layout/cycle2"/>
    <dgm:cxn modelId="{CCF41151-FC35-BD40-AC98-1961A55AE0E4}" type="presOf" srcId="{25732B0D-CC30-0A4E-BA18-EA4711975CC0}" destId="{80D5EC69-A0E6-A74F-B467-0EAAF5A10FDB}" srcOrd="0" destOrd="0" presId="urn:microsoft.com/office/officeart/2005/8/layout/cycle2"/>
    <dgm:cxn modelId="{BE473573-8228-FA42-BAE6-E2967EA7F9D9}" type="presOf" srcId="{55CAD22D-FE17-3C49-A006-2D4438354BBB}" destId="{1EAD9620-B642-864B-A10A-DD5FA2449C59}" srcOrd="0" destOrd="0" presId="urn:microsoft.com/office/officeart/2005/8/layout/cycle2"/>
    <dgm:cxn modelId="{5B59EC55-94FF-1849-8D0A-479F365887EC}" type="presOf" srcId="{E88C4B9C-7F1E-CD44-AFF3-082F2A48E78D}" destId="{5D41A5EB-1400-284E-B05E-AC227AAB35EA}" srcOrd="0" destOrd="0" presId="urn:microsoft.com/office/officeart/2005/8/layout/cycle2"/>
    <dgm:cxn modelId="{19DA6157-44E9-0646-805D-5F60C1CBFBE8}" type="presOf" srcId="{80516829-EA86-734C-A772-5C826F058D30}" destId="{D39A68A9-8235-CB43-942E-B2B66D7B9BA1}" srcOrd="1" destOrd="0" presId="urn:microsoft.com/office/officeart/2005/8/layout/cycle2"/>
    <dgm:cxn modelId="{3E90D082-AD6E-3145-97EB-7F10B7DE6717}" type="presOf" srcId="{2961BF64-C5AA-7D43-A56D-CA0499741D2B}" destId="{4FB4BB03-7A87-6D46-80F4-C93A551B7B0D}" srcOrd="0" destOrd="0" presId="urn:microsoft.com/office/officeart/2005/8/layout/cycle2"/>
    <dgm:cxn modelId="{75EF1C83-CC7F-4E4A-AF5F-A63BB511E365}" type="presOf" srcId="{8FBE960D-BB64-644C-8EEE-F6BD025D1CE2}" destId="{D54C29A0-A4C1-1543-84DA-5A122377785B}" srcOrd="0" destOrd="0" presId="urn:microsoft.com/office/officeart/2005/8/layout/cycle2"/>
    <dgm:cxn modelId="{0175818D-DF1C-F341-AE38-9E9ACA8ABC18}" type="presOf" srcId="{B7D5B5AD-348A-9F4C-BE43-015E34EC2970}" destId="{B1C703F7-ABD9-5748-AA22-1BE640FAE10A}" srcOrd="0" destOrd="0" presId="urn:microsoft.com/office/officeart/2005/8/layout/cycle2"/>
    <dgm:cxn modelId="{75F8BC8E-51D2-4F48-AD80-C3E6DAB03C89}" type="presOf" srcId="{A2189267-2EDD-C145-A380-F0205A48E0BF}" destId="{B9943795-445F-D04E-B7CA-A455AA5C0BAA}" srcOrd="1" destOrd="0" presId="urn:microsoft.com/office/officeart/2005/8/layout/cycle2"/>
    <dgm:cxn modelId="{D7BB649A-D7F2-D04B-806E-AE32310E4647}" srcId="{8FBE960D-BB64-644C-8EEE-F6BD025D1CE2}" destId="{7C935762-0FA7-0F46-814C-680611BB398D}" srcOrd="1" destOrd="0" parTransId="{923D6596-474B-1848-BF71-69150600DEED}" sibTransId="{394DB292-1E8F-CB44-8C2E-B57266C59DEB}"/>
    <dgm:cxn modelId="{2417DE9A-1C29-7540-AC65-1D9D06897C10}" type="presOf" srcId="{8DF9A791-8081-6545-A028-36399564C6C5}" destId="{2E888C53-CC3F-BD42-A20A-CD1DA7DEAE53}" srcOrd="0" destOrd="0" presId="urn:microsoft.com/office/officeart/2005/8/layout/cycle2"/>
    <dgm:cxn modelId="{399A78A0-AF94-3C44-AFEA-80563A9F8B7D}" srcId="{8FBE960D-BB64-644C-8EEE-F6BD025D1CE2}" destId="{B7D5B5AD-348A-9F4C-BE43-015E34EC2970}" srcOrd="9" destOrd="0" parTransId="{DB72E4DD-17CB-3A42-9ED2-786FC23EAAC5}" sibTransId="{E88C4B9C-7F1E-CD44-AFF3-082F2A48E78D}"/>
    <dgm:cxn modelId="{EE02E8A1-4F30-1345-A5B4-C0FAB65F36F6}" type="presOf" srcId="{80516829-EA86-734C-A772-5C826F058D30}" destId="{6DAF6154-9E66-474F-BE3D-2FD2871FC083}" srcOrd="0" destOrd="0" presId="urn:microsoft.com/office/officeart/2005/8/layout/cycle2"/>
    <dgm:cxn modelId="{C78224AA-EA26-CB4C-8403-34CB3912ED01}" type="presOf" srcId="{C5A202F3-8559-ED47-9670-26E1F7E25555}" destId="{7869AB05-D7EA-7B43-9F53-D5E1B34C8B4C}" srcOrd="0" destOrd="0" presId="urn:microsoft.com/office/officeart/2005/8/layout/cycle2"/>
    <dgm:cxn modelId="{8ADAA0AE-E637-ED48-A2BA-A86BB7BB4933}" type="presOf" srcId="{A2189267-2EDD-C145-A380-F0205A48E0BF}" destId="{25411310-D498-9E40-BFFA-4456D975A9C5}" srcOrd="0" destOrd="0" presId="urn:microsoft.com/office/officeart/2005/8/layout/cycle2"/>
    <dgm:cxn modelId="{4B956EB3-E627-474F-B99F-C93C32C85C59}" type="presOf" srcId="{781AE277-8884-2941-A4FF-E215568BF88D}" destId="{676AEC42-1BD7-D54F-9256-C59FD0F6CE1E}" srcOrd="0" destOrd="0" presId="urn:microsoft.com/office/officeart/2005/8/layout/cycle2"/>
    <dgm:cxn modelId="{5F321AB6-72C8-C345-9234-1B3E1C595C28}" type="presOf" srcId="{C5A202F3-8559-ED47-9670-26E1F7E25555}" destId="{E8300987-2391-A74A-B0D2-F7519A0CF2D9}" srcOrd="1" destOrd="0" presId="urn:microsoft.com/office/officeart/2005/8/layout/cycle2"/>
    <dgm:cxn modelId="{B63D0CBC-BF29-0944-9702-3E323767C139}" srcId="{8FBE960D-BB64-644C-8EEE-F6BD025D1CE2}" destId="{0DD5AF94-4573-C248-BB0D-753D31030674}" srcOrd="6" destOrd="0" parTransId="{94ABDEDA-01D5-F648-8F8B-110E43E3B82B}" sibTransId="{25732B0D-CC30-0A4E-BA18-EA4711975CC0}"/>
    <dgm:cxn modelId="{3BC9A1C7-6B27-5840-BB88-7527E890E07D}" srcId="{8FBE960D-BB64-644C-8EEE-F6BD025D1CE2}" destId="{D30E17EC-2871-D34A-AB06-4CC80700506E}" srcOrd="0" destOrd="0" parTransId="{ED4BA8A2-8C5B-D542-85EE-06055DB8AE57}" sibTransId="{A2189267-2EDD-C145-A380-F0205A48E0BF}"/>
    <dgm:cxn modelId="{7F51ADCC-5CB0-0449-BA3F-FECA8488658C}" type="presOf" srcId="{45745CAF-6C83-3146-BD0A-FDD5E8EA003E}" destId="{7822C72E-CDBC-8448-9455-F8220E73215B}" srcOrd="0" destOrd="0" presId="urn:microsoft.com/office/officeart/2005/8/layout/cycle2"/>
    <dgm:cxn modelId="{686373D8-B797-BB47-98C8-9997C508F72F}" type="presOf" srcId="{DFB0B7F0-4D9E-D141-9299-D6CADC9F9EA9}" destId="{BFED494B-A285-5244-86A6-E81559629C5A}" srcOrd="1" destOrd="0" presId="urn:microsoft.com/office/officeart/2005/8/layout/cycle2"/>
    <dgm:cxn modelId="{273B50DB-34C0-2843-832D-A9E8AC124F99}" type="presOf" srcId="{394DB292-1E8F-CB44-8C2E-B57266C59DEB}" destId="{5998C6A8-B16F-6241-A89A-4FDFF8778A15}" srcOrd="0" destOrd="0" presId="urn:microsoft.com/office/officeart/2005/8/layout/cycle2"/>
    <dgm:cxn modelId="{F08CC8DB-BE63-A947-AA34-AF5730905E0F}" srcId="{8FBE960D-BB64-644C-8EEE-F6BD025D1CE2}" destId="{45745CAF-6C83-3146-BD0A-FDD5E8EA003E}" srcOrd="11" destOrd="0" parTransId="{7B5AB391-02CF-6642-8E73-B25C85804034}" sibTransId="{41A37BEC-A712-4947-91DB-5B13F92C016A}"/>
    <dgm:cxn modelId="{D6B430DD-A466-DB49-AA6B-BBACAE73F74C}" type="presOf" srcId="{7C935762-0FA7-0F46-814C-680611BB398D}" destId="{39537BF9-1AC8-FD41-9BFC-14A095B4347B}" srcOrd="0" destOrd="0" presId="urn:microsoft.com/office/officeart/2005/8/layout/cycle2"/>
    <dgm:cxn modelId="{D73AC5DF-2DB3-184E-9877-3449CD118458}" srcId="{8FBE960D-BB64-644C-8EEE-F6BD025D1CE2}" destId="{DF7F1DF2-2B75-F74C-8FD6-BD21E886C920}" srcOrd="3" destOrd="0" parTransId="{ABD70A02-907F-E048-9CE0-C248F64BBB4E}" sibTransId="{91F9E911-E14A-C94D-AC94-644F3ECA919D}"/>
    <dgm:cxn modelId="{5FD5F7DF-CC3E-2944-8C15-892ADAA54474}" type="presOf" srcId="{77D25CD6-E7EA-AF46-93CD-B60CE2A73F2D}" destId="{02056DF3-4EFD-7748-BB78-4D881DAA1177}" srcOrd="0" destOrd="0" presId="urn:microsoft.com/office/officeart/2005/8/layout/cycle2"/>
    <dgm:cxn modelId="{F2B289E8-0B53-A446-9CF9-B53540C05947}" type="presOf" srcId="{B6631850-DE3F-1A4C-908B-F40697A19140}" destId="{D294C161-766F-C64F-901D-CD1C91248E55}" srcOrd="1" destOrd="0" presId="urn:microsoft.com/office/officeart/2005/8/layout/cycle2"/>
    <dgm:cxn modelId="{6EF7A2EB-F878-C04C-8DEB-BFE915BAA17C}" srcId="{8FBE960D-BB64-644C-8EEE-F6BD025D1CE2}" destId="{55CAD22D-FE17-3C49-A006-2D4438354BBB}" srcOrd="2" destOrd="0" parTransId="{E11B35FF-4357-E849-A270-CE5F69DA8A8C}" sibTransId="{E7715AB9-C933-4641-A3AD-06437DDA3C82}"/>
    <dgm:cxn modelId="{60DA1AEC-B74B-D24B-B2BC-410B95B0F02C}" type="presOf" srcId="{91F9E911-E14A-C94D-AC94-644F3ECA919D}" destId="{0DB9529D-E289-754E-A9F9-AAA3565C3DD5}" srcOrd="1" destOrd="0" presId="urn:microsoft.com/office/officeart/2005/8/layout/cycle2"/>
    <dgm:cxn modelId="{B1CA61F2-BC37-F841-814F-26F8E6E5E441}" type="presOf" srcId="{E88C4B9C-7F1E-CD44-AFF3-082F2A48E78D}" destId="{44284C3B-CFB9-7148-9518-28F8769EAEEA}" srcOrd="1" destOrd="0" presId="urn:microsoft.com/office/officeart/2005/8/layout/cycle2"/>
    <dgm:cxn modelId="{27F68FF2-A48E-C746-A8EA-99F1C4F7FDE4}" type="presOf" srcId="{F2139C48-0F89-5843-8512-6FB73102A6DD}" destId="{CC227F2F-5C95-2548-A45E-13DBFD17C5A5}" srcOrd="0" destOrd="0" presId="urn:microsoft.com/office/officeart/2005/8/layout/cycle2"/>
    <dgm:cxn modelId="{23AEE9FA-C00B-F245-91A1-CD26B690E78E}" type="presOf" srcId="{41A37BEC-A712-4947-91DB-5B13F92C016A}" destId="{25871353-B8BF-294D-BE9A-F4E059C4B15F}" srcOrd="0" destOrd="0" presId="urn:microsoft.com/office/officeart/2005/8/layout/cycle2"/>
    <dgm:cxn modelId="{7453B260-E8F3-8C43-8779-3E1610491931}" type="presParOf" srcId="{D54C29A0-A4C1-1543-84DA-5A122377785B}" destId="{976DCDF4-C393-3D4C-95B4-6728F57A2198}" srcOrd="0" destOrd="0" presId="urn:microsoft.com/office/officeart/2005/8/layout/cycle2"/>
    <dgm:cxn modelId="{B09D14CE-645D-4147-A3E1-6E0E3EAAD631}" type="presParOf" srcId="{D54C29A0-A4C1-1543-84DA-5A122377785B}" destId="{25411310-D498-9E40-BFFA-4456D975A9C5}" srcOrd="1" destOrd="0" presId="urn:microsoft.com/office/officeart/2005/8/layout/cycle2"/>
    <dgm:cxn modelId="{39620A8E-F459-7F47-A287-57190EB1DD62}" type="presParOf" srcId="{25411310-D498-9E40-BFFA-4456D975A9C5}" destId="{B9943795-445F-D04E-B7CA-A455AA5C0BAA}" srcOrd="0" destOrd="0" presId="urn:microsoft.com/office/officeart/2005/8/layout/cycle2"/>
    <dgm:cxn modelId="{50BB1E20-266C-5346-8C26-CC181FE4A5F6}" type="presParOf" srcId="{D54C29A0-A4C1-1543-84DA-5A122377785B}" destId="{39537BF9-1AC8-FD41-9BFC-14A095B4347B}" srcOrd="2" destOrd="0" presId="urn:microsoft.com/office/officeart/2005/8/layout/cycle2"/>
    <dgm:cxn modelId="{1DF0E84F-8910-E54F-9DE6-3553CA917855}" type="presParOf" srcId="{D54C29A0-A4C1-1543-84DA-5A122377785B}" destId="{5998C6A8-B16F-6241-A89A-4FDFF8778A15}" srcOrd="3" destOrd="0" presId="urn:microsoft.com/office/officeart/2005/8/layout/cycle2"/>
    <dgm:cxn modelId="{11D7D580-A8B1-AD42-8147-205591DAE91E}" type="presParOf" srcId="{5998C6A8-B16F-6241-A89A-4FDFF8778A15}" destId="{870377BD-35CE-4D49-BC2B-14518105BB73}" srcOrd="0" destOrd="0" presId="urn:microsoft.com/office/officeart/2005/8/layout/cycle2"/>
    <dgm:cxn modelId="{1E993AC2-C846-574F-887F-AE380277DFA2}" type="presParOf" srcId="{D54C29A0-A4C1-1543-84DA-5A122377785B}" destId="{1EAD9620-B642-864B-A10A-DD5FA2449C59}" srcOrd="4" destOrd="0" presId="urn:microsoft.com/office/officeart/2005/8/layout/cycle2"/>
    <dgm:cxn modelId="{CC01E08E-A41D-824D-85A1-DD072CF44736}" type="presParOf" srcId="{D54C29A0-A4C1-1543-84DA-5A122377785B}" destId="{D1CAA98A-EF7F-0049-A9E7-4064083344E5}" srcOrd="5" destOrd="0" presId="urn:microsoft.com/office/officeart/2005/8/layout/cycle2"/>
    <dgm:cxn modelId="{7AC7C358-4EE5-3F4E-953E-24DE598E07AB}" type="presParOf" srcId="{D1CAA98A-EF7F-0049-A9E7-4064083344E5}" destId="{F2BF8DF0-1FFC-264D-94F9-74BD1A081A7A}" srcOrd="0" destOrd="0" presId="urn:microsoft.com/office/officeart/2005/8/layout/cycle2"/>
    <dgm:cxn modelId="{DE55BFF6-74C5-0C44-B3AC-4FB54EBCF92E}" type="presParOf" srcId="{D54C29A0-A4C1-1543-84DA-5A122377785B}" destId="{62C100EC-6D92-3040-B821-0ED623BE1D3D}" srcOrd="6" destOrd="0" presId="urn:microsoft.com/office/officeart/2005/8/layout/cycle2"/>
    <dgm:cxn modelId="{85775153-6B90-4745-A57F-0AE99660F588}" type="presParOf" srcId="{D54C29A0-A4C1-1543-84DA-5A122377785B}" destId="{C7963D6F-ECF5-D146-B7B9-DB78D4D6706F}" srcOrd="7" destOrd="0" presId="urn:microsoft.com/office/officeart/2005/8/layout/cycle2"/>
    <dgm:cxn modelId="{F023F92D-79DB-9F42-8271-FBE05207D9A0}" type="presParOf" srcId="{C7963D6F-ECF5-D146-B7B9-DB78D4D6706F}" destId="{0DB9529D-E289-754E-A9F9-AAA3565C3DD5}" srcOrd="0" destOrd="0" presId="urn:microsoft.com/office/officeart/2005/8/layout/cycle2"/>
    <dgm:cxn modelId="{1E96BDAF-9364-E745-886B-0CD9171283BF}" type="presParOf" srcId="{D54C29A0-A4C1-1543-84DA-5A122377785B}" destId="{02056DF3-4EFD-7748-BB78-4D881DAA1177}" srcOrd="8" destOrd="0" presId="urn:microsoft.com/office/officeart/2005/8/layout/cycle2"/>
    <dgm:cxn modelId="{1D952E0F-9F83-7742-8387-B2C1C9CE2134}" type="presParOf" srcId="{D54C29A0-A4C1-1543-84DA-5A122377785B}" destId="{EB0E5F48-4A72-4343-8D37-E0A165C77931}" srcOrd="9" destOrd="0" presId="urn:microsoft.com/office/officeart/2005/8/layout/cycle2"/>
    <dgm:cxn modelId="{75B7127A-C415-BE4F-9BC3-8DE1ABEC8C1C}" type="presParOf" srcId="{EB0E5F48-4A72-4343-8D37-E0A165C77931}" destId="{C6D2A1C1-2420-6141-84A5-C1D5B008AB3A}" srcOrd="0" destOrd="0" presId="urn:microsoft.com/office/officeart/2005/8/layout/cycle2"/>
    <dgm:cxn modelId="{1E4321EA-5126-D04F-A8AE-CF794F19F0F3}" type="presParOf" srcId="{D54C29A0-A4C1-1543-84DA-5A122377785B}" destId="{9CEE4AAE-82C1-5340-A708-1C951278DB77}" srcOrd="10" destOrd="0" presId="urn:microsoft.com/office/officeart/2005/8/layout/cycle2"/>
    <dgm:cxn modelId="{D3B931D9-0DB8-7D40-B7CD-04BC41282B97}" type="presParOf" srcId="{D54C29A0-A4C1-1543-84DA-5A122377785B}" destId="{4FB4BB03-7A87-6D46-80F4-C93A551B7B0D}" srcOrd="11" destOrd="0" presId="urn:microsoft.com/office/officeart/2005/8/layout/cycle2"/>
    <dgm:cxn modelId="{8DD2B743-694B-1B4E-852F-E34CBA45EFA1}" type="presParOf" srcId="{4FB4BB03-7A87-6D46-80F4-C93A551B7B0D}" destId="{84FCA95D-DB23-444D-9963-BDDC48B0BEC4}" srcOrd="0" destOrd="0" presId="urn:microsoft.com/office/officeart/2005/8/layout/cycle2"/>
    <dgm:cxn modelId="{37ED8095-38D4-744A-9A8D-27A7984B7B28}" type="presParOf" srcId="{D54C29A0-A4C1-1543-84DA-5A122377785B}" destId="{A3D12A70-F49C-AB47-B0B4-B224D4D99281}" srcOrd="12" destOrd="0" presId="urn:microsoft.com/office/officeart/2005/8/layout/cycle2"/>
    <dgm:cxn modelId="{0E9709FD-103E-DD4D-AECF-F63B83597B3F}" type="presParOf" srcId="{D54C29A0-A4C1-1543-84DA-5A122377785B}" destId="{80D5EC69-A0E6-A74F-B467-0EAAF5A10FDB}" srcOrd="13" destOrd="0" presId="urn:microsoft.com/office/officeart/2005/8/layout/cycle2"/>
    <dgm:cxn modelId="{8322C415-E464-6B48-93C0-E66E29458FFE}" type="presParOf" srcId="{80D5EC69-A0E6-A74F-B467-0EAAF5A10FDB}" destId="{9C238C10-CAB2-A54B-86BD-01344D175AC7}" srcOrd="0" destOrd="0" presId="urn:microsoft.com/office/officeart/2005/8/layout/cycle2"/>
    <dgm:cxn modelId="{7A99C4CD-D6DA-C942-AB70-1F4A38190A06}" type="presParOf" srcId="{D54C29A0-A4C1-1543-84DA-5A122377785B}" destId="{676AEC42-1BD7-D54F-9256-C59FD0F6CE1E}" srcOrd="14" destOrd="0" presId="urn:microsoft.com/office/officeart/2005/8/layout/cycle2"/>
    <dgm:cxn modelId="{D34CA2C9-3F0D-DD48-9FCD-C8DDDD785867}" type="presParOf" srcId="{D54C29A0-A4C1-1543-84DA-5A122377785B}" destId="{B9287BAD-FDD7-ED44-9986-057670EFFC44}" srcOrd="15" destOrd="0" presId="urn:microsoft.com/office/officeart/2005/8/layout/cycle2"/>
    <dgm:cxn modelId="{2AC01A4E-B81C-DB47-875F-A5EABEC39285}" type="presParOf" srcId="{B9287BAD-FDD7-ED44-9986-057670EFFC44}" destId="{D294C161-766F-C64F-901D-CD1C91248E55}" srcOrd="0" destOrd="0" presId="urn:microsoft.com/office/officeart/2005/8/layout/cycle2"/>
    <dgm:cxn modelId="{1147F54F-0169-6F4C-84A4-1A93A7C00AE7}" type="presParOf" srcId="{D54C29A0-A4C1-1543-84DA-5A122377785B}" destId="{CC227F2F-5C95-2548-A45E-13DBFD17C5A5}" srcOrd="16" destOrd="0" presId="urn:microsoft.com/office/officeart/2005/8/layout/cycle2"/>
    <dgm:cxn modelId="{316DF2CE-2925-0A4F-8956-7EBD358B700F}" type="presParOf" srcId="{D54C29A0-A4C1-1543-84DA-5A122377785B}" destId="{6DAF6154-9E66-474F-BE3D-2FD2871FC083}" srcOrd="17" destOrd="0" presId="urn:microsoft.com/office/officeart/2005/8/layout/cycle2"/>
    <dgm:cxn modelId="{E2CF72A0-D285-3249-9BD3-35142B5872D4}" type="presParOf" srcId="{6DAF6154-9E66-474F-BE3D-2FD2871FC083}" destId="{D39A68A9-8235-CB43-942E-B2B66D7B9BA1}" srcOrd="0" destOrd="0" presId="urn:microsoft.com/office/officeart/2005/8/layout/cycle2"/>
    <dgm:cxn modelId="{AF2D5835-3407-EA42-9073-39B6B629AB15}" type="presParOf" srcId="{D54C29A0-A4C1-1543-84DA-5A122377785B}" destId="{B1C703F7-ABD9-5748-AA22-1BE640FAE10A}" srcOrd="18" destOrd="0" presId="urn:microsoft.com/office/officeart/2005/8/layout/cycle2"/>
    <dgm:cxn modelId="{D616454A-F558-B346-BFCD-4F1C252A531A}" type="presParOf" srcId="{D54C29A0-A4C1-1543-84DA-5A122377785B}" destId="{5D41A5EB-1400-284E-B05E-AC227AAB35EA}" srcOrd="19" destOrd="0" presId="urn:microsoft.com/office/officeart/2005/8/layout/cycle2"/>
    <dgm:cxn modelId="{E5D1C614-B021-8A42-80BD-D4808A2E3EAF}" type="presParOf" srcId="{5D41A5EB-1400-284E-B05E-AC227AAB35EA}" destId="{44284C3B-CFB9-7148-9518-28F8769EAEEA}" srcOrd="0" destOrd="0" presId="urn:microsoft.com/office/officeart/2005/8/layout/cycle2"/>
    <dgm:cxn modelId="{D0EE3273-C3E1-DE46-943F-3D84296C5411}" type="presParOf" srcId="{D54C29A0-A4C1-1543-84DA-5A122377785B}" destId="{2E888C53-CC3F-BD42-A20A-CD1DA7DEAE53}" srcOrd="20" destOrd="0" presId="urn:microsoft.com/office/officeart/2005/8/layout/cycle2"/>
    <dgm:cxn modelId="{92B610C5-F3E1-D54E-9F75-318A052F1803}" type="presParOf" srcId="{D54C29A0-A4C1-1543-84DA-5A122377785B}" destId="{D80FCB3F-A2D4-5348-B4E6-DD433B9C1DE7}" srcOrd="21" destOrd="0" presId="urn:microsoft.com/office/officeart/2005/8/layout/cycle2"/>
    <dgm:cxn modelId="{2F9B26FC-52E7-5F40-ABE4-B65F2F9F2452}" type="presParOf" srcId="{D80FCB3F-A2D4-5348-B4E6-DD433B9C1DE7}" destId="{BFED494B-A285-5244-86A6-E81559629C5A}" srcOrd="0" destOrd="0" presId="urn:microsoft.com/office/officeart/2005/8/layout/cycle2"/>
    <dgm:cxn modelId="{423ED1FB-A816-634D-9E0E-12DE75B48F9F}" type="presParOf" srcId="{D54C29A0-A4C1-1543-84DA-5A122377785B}" destId="{7822C72E-CDBC-8448-9455-F8220E73215B}" srcOrd="22" destOrd="0" presId="urn:microsoft.com/office/officeart/2005/8/layout/cycle2"/>
    <dgm:cxn modelId="{BF04B763-EC68-7642-A602-46F23803DCB1}" type="presParOf" srcId="{D54C29A0-A4C1-1543-84DA-5A122377785B}" destId="{25871353-B8BF-294D-BE9A-F4E059C4B15F}" srcOrd="23" destOrd="0" presId="urn:microsoft.com/office/officeart/2005/8/layout/cycle2"/>
    <dgm:cxn modelId="{A7AE6853-1056-0F4B-BE0B-AF34B82B6194}" type="presParOf" srcId="{25871353-B8BF-294D-BE9A-F4E059C4B15F}" destId="{01AA80AA-CFA7-F24C-9F6D-367F95A58426}" srcOrd="0" destOrd="0" presId="urn:microsoft.com/office/officeart/2005/8/layout/cycle2"/>
    <dgm:cxn modelId="{5352E348-53EA-8A48-880F-0CE5DAF0D2BD}" type="presParOf" srcId="{D54C29A0-A4C1-1543-84DA-5A122377785B}" destId="{1433EC3A-12BD-BD4E-ABF8-99E0218BD242}" srcOrd="24" destOrd="0" presId="urn:microsoft.com/office/officeart/2005/8/layout/cycle2"/>
    <dgm:cxn modelId="{85B76D1C-2DDF-BB4F-A70F-526DB0049C23}" type="presParOf" srcId="{D54C29A0-A4C1-1543-84DA-5A122377785B}" destId="{7869AB05-D7EA-7B43-9F53-D5E1B34C8B4C}" srcOrd="25" destOrd="0" presId="urn:microsoft.com/office/officeart/2005/8/layout/cycle2"/>
    <dgm:cxn modelId="{762DE6B7-C73D-F34D-A41C-AA1201ED2B6D}" type="presParOf" srcId="{7869AB05-D7EA-7B43-9F53-D5E1B34C8B4C}" destId="{E8300987-2391-A74A-B0D2-F7519A0CF2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DCDF4-C393-3D4C-95B4-6728F57A2198}">
      <dsp:nvSpPr>
        <dsp:cNvPr id="0" name=""/>
        <dsp:cNvSpPr/>
      </dsp:nvSpPr>
      <dsp:spPr>
        <a:xfrm>
          <a:off x="8521365" y="0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Cherokee</a:t>
          </a:r>
          <a:endParaRPr lang="en-US" sz="700" kern="1200" dirty="0"/>
        </a:p>
      </dsp:txBody>
      <dsp:txXfrm>
        <a:off x="8628402" y="107037"/>
        <a:ext cx="516821" cy="516821"/>
      </dsp:txXfrm>
    </dsp:sp>
    <dsp:sp modelId="{25411310-D498-9E40-BFFA-4456D975A9C5}">
      <dsp:nvSpPr>
        <dsp:cNvPr id="0" name=""/>
        <dsp:cNvSpPr/>
      </dsp:nvSpPr>
      <dsp:spPr>
        <a:xfrm rot="838950">
          <a:off x="9316361" y="373112"/>
          <a:ext cx="193124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317219" y="415447"/>
        <a:ext cx="135187" cy="148007"/>
      </dsp:txXfrm>
    </dsp:sp>
    <dsp:sp modelId="{39537BF9-1AC8-FD41-9BFC-14A095B4347B}">
      <dsp:nvSpPr>
        <dsp:cNvPr id="0" name=""/>
        <dsp:cNvSpPr/>
      </dsp:nvSpPr>
      <dsp:spPr>
        <a:xfrm>
          <a:off x="9584194" y="264648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97739"/>
                <a:satOff val="2213"/>
                <a:lumOff val="-3611"/>
                <a:alphaOff val="0"/>
                <a:shade val="51000"/>
                <a:satMod val="130000"/>
              </a:schemeClr>
            </a:gs>
            <a:gs pos="80000">
              <a:schemeClr val="accent3">
                <a:hueOff val="97739"/>
                <a:satOff val="2213"/>
                <a:lumOff val="-3611"/>
                <a:alphaOff val="0"/>
                <a:shade val="93000"/>
                <a:satMod val="130000"/>
              </a:schemeClr>
            </a:gs>
            <a:gs pos="100000">
              <a:schemeClr val="accent3">
                <a:hueOff val="97739"/>
                <a:satOff val="2213"/>
                <a:lumOff val="-36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Clayton</a:t>
          </a:r>
        </a:p>
      </dsp:txBody>
      <dsp:txXfrm>
        <a:off x="9691231" y="371685"/>
        <a:ext cx="516821" cy="516821"/>
      </dsp:txXfrm>
    </dsp:sp>
    <dsp:sp modelId="{5998C6A8-B16F-6241-A89A-4FDFF8778A15}">
      <dsp:nvSpPr>
        <dsp:cNvPr id="0" name=""/>
        <dsp:cNvSpPr/>
      </dsp:nvSpPr>
      <dsp:spPr>
        <a:xfrm rot="2492308">
          <a:off x="10259171" y="867167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7739"/>
                <a:satOff val="2213"/>
                <a:lumOff val="-3611"/>
                <a:alphaOff val="0"/>
                <a:shade val="51000"/>
                <a:satMod val="130000"/>
              </a:schemeClr>
            </a:gs>
            <a:gs pos="80000">
              <a:schemeClr val="accent3">
                <a:hueOff val="97739"/>
                <a:satOff val="2213"/>
                <a:lumOff val="-3611"/>
                <a:alphaOff val="0"/>
                <a:shade val="93000"/>
                <a:satMod val="130000"/>
              </a:schemeClr>
            </a:gs>
            <a:gs pos="100000">
              <a:schemeClr val="accent3">
                <a:hueOff val="97739"/>
                <a:satOff val="2213"/>
                <a:lumOff val="-36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0266511" y="897148"/>
        <a:ext cx="136203" cy="148007"/>
      </dsp:txXfrm>
    </dsp:sp>
    <dsp:sp modelId="{1EAD9620-B642-864B-A10A-DD5FA2449C59}">
      <dsp:nvSpPr>
        <dsp:cNvPr id="0" name=""/>
        <dsp:cNvSpPr/>
      </dsp:nvSpPr>
      <dsp:spPr>
        <a:xfrm>
          <a:off x="10406075" y="992771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195479"/>
                <a:satOff val="4425"/>
                <a:lumOff val="-7223"/>
                <a:alphaOff val="0"/>
                <a:shade val="51000"/>
                <a:satMod val="130000"/>
              </a:schemeClr>
            </a:gs>
            <a:gs pos="80000">
              <a:schemeClr val="accent3">
                <a:hueOff val="195479"/>
                <a:satOff val="4425"/>
                <a:lumOff val="-7223"/>
                <a:alphaOff val="0"/>
                <a:shade val="93000"/>
                <a:satMod val="130000"/>
              </a:schemeClr>
            </a:gs>
            <a:gs pos="100000">
              <a:schemeClr val="accent3">
                <a:hueOff val="195479"/>
                <a:satOff val="4425"/>
                <a:lumOff val="-7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Coweta</a:t>
          </a:r>
        </a:p>
      </dsp:txBody>
      <dsp:txXfrm>
        <a:off x="10513112" y="1099808"/>
        <a:ext cx="516821" cy="516821"/>
      </dsp:txXfrm>
    </dsp:sp>
    <dsp:sp modelId="{D1CAA98A-EF7F-0049-A9E7-4064083344E5}">
      <dsp:nvSpPr>
        <dsp:cNvPr id="0" name=""/>
        <dsp:cNvSpPr/>
      </dsp:nvSpPr>
      <dsp:spPr>
        <a:xfrm rot="4153846">
          <a:off x="10866963" y="1743065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95479"/>
                <a:satOff val="4425"/>
                <a:lumOff val="-7223"/>
                <a:alphaOff val="0"/>
                <a:shade val="51000"/>
                <a:satMod val="130000"/>
              </a:schemeClr>
            </a:gs>
            <a:gs pos="80000">
              <a:schemeClr val="accent3">
                <a:hueOff val="195479"/>
                <a:satOff val="4425"/>
                <a:lumOff val="-7223"/>
                <a:alphaOff val="0"/>
                <a:shade val="93000"/>
                <a:satMod val="130000"/>
              </a:schemeClr>
            </a:gs>
            <a:gs pos="100000">
              <a:schemeClr val="accent3">
                <a:hueOff val="195479"/>
                <a:satOff val="4425"/>
                <a:lumOff val="-7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0885800" y="1765110"/>
        <a:ext cx="136203" cy="148007"/>
      </dsp:txXfrm>
    </dsp:sp>
    <dsp:sp modelId="{62C100EC-6D92-3040-B821-0ED623BE1D3D}">
      <dsp:nvSpPr>
        <dsp:cNvPr id="0" name=""/>
        <dsp:cNvSpPr/>
      </dsp:nvSpPr>
      <dsp:spPr>
        <a:xfrm>
          <a:off x="10795439" y="2019439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293218"/>
                <a:satOff val="6638"/>
                <a:lumOff val="-10834"/>
                <a:alphaOff val="0"/>
                <a:shade val="51000"/>
                <a:satMod val="130000"/>
              </a:schemeClr>
            </a:gs>
            <a:gs pos="80000">
              <a:schemeClr val="accent3">
                <a:hueOff val="293218"/>
                <a:satOff val="6638"/>
                <a:lumOff val="-10834"/>
                <a:alphaOff val="0"/>
                <a:shade val="93000"/>
                <a:satMod val="130000"/>
              </a:schemeClr>
            </a:gs>
            <a:gs pos="100000">
              <a:schemeClr val="accent3">
                <a:hueOff val="293218"/>
                <a:satOff val="6638"/>
                <a:lumOff val="-1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Cobb</a:t>
          </a:r>
        </a:p>
      </dsp:txBody>
      <dsp:txXfrm>
        <a:off x="10902476" y="2126476"/>
        <a:ext cx="516821" cy="516821"/>
      </dsp:txXfrm>
    </dsp:sp>
    <dsp:sp modelId="{C7963D6F-ECF5-D146-B7B9-DB78D4D6706F}">
      <dsp:nvSpPr>
        <dsp:cNvPr id="0" name=""/>
        <dsp:cNvSpPr/>
      </dsp:nvSpPr>
      <dsp:spPr>
        <a:xfrm rot="5815385">
          <a:off x="10998086" y="2801090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93218"/>
                <a:satOff val="6638"/>
                <a:lumOff val="-10834"/>
                <a:alphaOff val="0"/>
                <a:shade val="51000"/>
                <a:satMod val="130000"/>
              </a:schemeClr>
            </a:gs>
            <a:gs pos="80000">
              <a:schemeClr val="accent3">
                <a:hueOff val="293218"/>
                <a:satOff val="6638"/>
                <a:lumOff val="-10834"/>
                <a:alphaOff val="0"/>
                <a:shade val="93000"/>
                <a:satMod val="130000"/>
              </a:schemeClr>
            </a:gs>
            <a:gs pos="100000">
              <a:schemeClr val="accent3">
                <a:hueOff val="293218"/>
                <a:satOff val="6638"/>
                <a:lumOff val="-1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1030791" y="2821451"/>
        <a:ext cx="136203" cy="148007"/>
      </dsp:txXfrm>
    </dsp:sp>
    <dsp:sp modelId="{02056DF3-4EFD-7748-BB78-4D881DAA1177}">
      <dsp:nvSpPr>
        <dsp:cNvPr id="0" name=""/>
        <dsp:cNvSpPr/>
      </dsp:nvSpPr>
      <dsp:spPr>
        <a:xfrm>
          <a:off x="10663087" y="3109455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390957"/>
                <a:satOff val="8850"/>
                <a:lumOff val="-14445"/>
                <a:alphaOff val="0"/>
                <a:shade val="51000"/>
                <a:satMod val="130000"/>
              </a:schemeClr>
            </a:gs>
            <a:gs pos="80000">
              <a:schemeClr val="accent3">
                <a:hueOff val="390957"/>
                <a:satOff val="8850"/>
                <a:lumOff val="-14445"/>
                <a:alphaOff val="0"/>
                <a:shade val="93000"/>
                <a:satMod val="130000"/>
              </a:schemeClr>
            </a:gs>
            <a:gs pos="100000">
              <a:schemeClr val="accent3">
                <a:hueOff val="390957"/>
                <a:satOff val="8850"/>
                <a:lumOff val="-14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DeKalb</a:t>
          </a:r>
        </a:p>
      </dsp:txBody>
      <dsp:txXfrm>
        <a:off x="10770124" y="3216492"/>
        <a:ext cx="516821" cy="516821"/>
      </dsp:txXfrm>
    </dsp:sp>
    <dsp:sp modelId="{EB0E5F48-4A72-4343-8D37-E0A165C77931}">
      <dsp:nvSpPr>
        <dsp:cNvPr id="0" name=""/>
        <dsp:cNvSpPr/>
      </dsp:nvSpPr>
      <dsp:spPr>
        <a:xfrm rot="7476923">
          <a:off x="10622501" y="3798859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90957"/>
                <a:satOff val="8850"/>
                <a:lumOff val="-14445"/>
                <a:alphaOff val="0"/>
                <a:shade val="51000"/>
                <a:satMod val="130000"/>
              </a:schemeClr>
            </a:gs>
            <a:gs pos="80000">
              <a:schemeClr val="accent3">
                <a:hueOff val="390957"/>
                <a:satOff val="8850"/>
                <a:lumOff val="-14445"/>
                <a:alphaOff val="0"/>
                <a:shade val="93000"/>
                <a:satMod val="130000"/>
              </a:schemeClr>
            </a:gs>
            <a:gs pos="100000">
              <a:schemeClr val="accent3">
                <a:hueOff val="390957"/>
                <a:satOff val="8850"/>
                <a:lumOff val="-14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0668267" y="3824174"/>
        <a:ext cx="136203" cy="148007"/>
      </dsp:txXfrm>
    </dsp:sp>
    <dsp:sp modelId="{9CEE4AAE-82C1-5340-A708-1C951278DB77}">
      <dsp:nvSpPr>
        <dsp:cNvPr id="0" name=""/>
        <dsp:cNvSpPr/>
      </dsp:nvSpPr>
      <dsp:spPr>
        <a:xfrm>
          <a:off x="10039339" y="4013109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488696"/>
                <a:satOff val="11062"/>
                <a:lumOff val="-18057"/>
                <a:alphaOff val="0"/>
                <a:shade val="51000"/>
                <a:satMod val="130000"/>
              </a:schemeClr>
            </a:gs>
            <a:gs pos="80000">
              <a:schemeClr val="accent3">
                <a:hueOff val="488696"/>
                <a:satOff val="11062"/>
                <a:lumOff val="-18057"/>
                <a:alphaOff val="0"/>
                <a:shade val="93000"/>
                <a:satMod val="130000"/>
              </a:schemeClr>
            </a:gs>
            <a:gs pos="100000">
              <a:schemeClr val="accent3">
                <a:hueOff val="488696"/>
                <a:satOff val="11062"/>
                <a:lumOff val="-180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Douglas</a:t>
          </a:r>
        </a:p>
      </dsp:txBody>
      <dsp:txXfrm>
        <a:off x="10146376" y="4120146"/>
        <a:ext cx="516821" cy="516821"/>
      </dsp:txXfrm>
    </dsp:sp>
    <dsp:sp modelId="{4FB4BB03-7A87-6D46-80F4-C93A551B7B0D}">
      <dsp:nvSpPr>
        <dsp:cNvPr id="0" name=""/>
        <dsp:cNvSpPr/>
      </dsp:nvSpPr>
      <dsp:spPr>
        <a:xfrm rot="9138462">
          <a:off x="9826250" y="4507797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88696"/>
                <a:satOff val="11062"/>
                <a:lumOff val="-18057"/>
                <a:alphaOff val="0"/>
                <a:shade val="51000"/>
                <a:satMod val="130000"/>
              </a:schemeClr>
            </a:gs>
            <a:gs pos="80000">
              <a:schemeClr val="accent3">
                <a:hueOff val="488696"/>
                <a:satOff val="11062"/>
                <a:lumOff val="-18057"/>
                <a:alphaOff val="0"/>
                <a:shade val="93000"/>
                <a:satMod val="130000"/>
              </a:schemeClr>
            </a:gs>
            <a:gs pos="100000">
              <a:schemeClr val="accent3">
                <a:hueOff val="488696"/>
                <a:satOff val="11062"/>
                <a:lumOff val="-180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9881280" y="4543568"/>
        <a:ext cx="136203" cy="148007"/>
      </dsp:txXfrm>
    </dsp:sp>
    <dsp:sp modelId="{A3D12A70-F49C-AB47-B0B4-B224D4D99281}">
      <dsp:nvSpPr>
        <dsp:cNvPr id="0" name=""/>
        <dsp:cNvSpPr/>
      </dsp:nvSpPr>
      <dsp:spPr>
        <a:xfrm>
          <a:off x="9067089" y="4523386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586436"/>
                <a:satOff val="13275"/>
                <a:lumOff val="-21668"/>
                <a:alphaOff val="0"/>
                <a:shade val="51000"/>
                <a:satMod val="130000"/>
              </a:schemeClr>
            </a:gs>
            <a:gs pos="80000">
              <a:schemeClr val="accent3">
                <a:hueOff val="586436"/>
                <a:satOff val="13275"/>
                <a:lumOff val="-21668"/>
                <a:alphaOff val="0"/>
                <a:shade val="93000"/>
                <a:satMod val="130000"/>
              </a:schemeClr>
            </a:gs>
            <a:gs pos="100000">
              <a:schemeClr val="accent3">
                <a:hueOff val="586436"/>
                <a:satOff val="13275"/>
                <a:lumOff val="-216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Fayette</a:t>
          </a:r>
        </a:p>
      </dsp:txBody>
      <dsp:txXfrm>
        <a:off x="9174126" y="4630423"/>
        <a:ext cx="516821" cy="516821"/>
      </dsp:txXfrm>
    </dsp:sp>
    <dsp:sp modelId="{80D5EC69-A0E6-A74F-B467-0EAAF5A10FDB}">
      <dsp:nvSpPr>
        <dsp:cNvPr id="0" name=""/>
        <dsp:cNvSpPr/>
      </dsp:nvSpPr>
      <dsp:spPr>
        <a:xfrm rot="10800000">
          <a:off x="8791744" y="4765495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86436"/>
                <a:satOff val="13275"/>
                <a:lumOff val="-21668"/>
                <a:alphaOff val="0"/>
                <a:shade val="51000"/>
                <a:satMod val="130000"/>
              </a:schemeClr>
            </a:gs>
            <a:gs pos="80000">
              <a:schemeClr val="accent3">
                <a:hueOff val="586436"/>
                <a:satOff val="13275"/>
                <a:lumOff val="-21668"/>
                <a:alphaOff val="0"/>
                <a:shade val="93000"/>
                <a:satMod val="130000"/>
              </a:schemeClr>
            </a:gs>
            <a:gs pos="100000">
              <a:schemeClr val="accent3">
                <a:hueOff val="586436"/>
                <a:satOff val="13275"/>
                <a:lumOff val="-216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8850117" y="4814830"/>
        <a:ext cx="136203" cy="148007"/>
      </dsp:txXfrm>
    </dsp:sp>
    <dsp:sp modelId="{676AEC42-1BD7-D54F-9256-C59FD0F6CE1E}">
      <dsp:nvSpPr>
        <dsp:cNvPr id="0" name=""/>
        <dsp:cNvSpPr/>
      </dsp:nvSpPr>
      <dsp:spPr>
        <a:xfrm>
          <a:off x="7969067" y="4523386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684175"/>
                <a:satOff val="15487"/>
                <a:lumOff val="-25279"/>
                <a:alphaOff val="0"/>
                <a:shade val="51000"/>
                <a:satMod val="130000"/>
              </a:schemeClr>
            </a:gs>
            <a:gs pos="80000">
              <a:schemeClr val="accent3">
                <a:hueOff val="684175"/>
                <a:satOff val="15487"/>
                <a:lumOff val="-25279"/>
                <a:alphaOff val="0"/>
                <a:shade val="93000"/>
                <a:satMod val="130000"/>
              </a:schemeClr>
            </a:gs>
            <a:gs pos="100000">
              <a:schemeClr val="accent3">
                <a:hueOff val="684175"/>
                <a:satOff val="15487"/>
                <a:lumOff val="-25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Forsyth</a:t>
          </a:r>
        </a:p>
      </dsp:txBody>
      <dsp:txXfrm>
        <a:off x="8076104" y="4630423"/>
        <a:ext cx="516821" cy="516821"/>
      </dsp:txXfrm>
    </dsp:sp>
    <dsp:sp modelId="{B9287BAD-FDD7-ED44-9986-057670EFFC44}">
      <dsp:nvSpPr>
        <dsp:cNvPr id="0" name=""/>
        <dsp:cNvSpPr/>
      </dsp:nvSpPr>
      <dsp:spPr>
        <a:xfrm rot="12461538">
          <a:off x="7755978" y="4512916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84175"/>
                <a:satOff val="15487"/>
                <a:lumOff val="-25279"/>
                <a:alphaOff val="0"/>
                <a:shade val="51000"/>
                <a:satMod val="130000"/>
              </a:schemeClr>
            </a:gs>
            <a:gs pos="80000">
              <a:schemeClr val="accent3">
                <a:hueOff val="684175"/>
                <a:satOff val="15487"/>
                <a:lumOff val="-25279"/>
                <a:alphaOff val="0"/>
                <a:shade val="93000"/>
                <a:satMod val="130000"/>
              </a:schemeClr>
            </a:gs>
            <a:gs pos="100000">
              <a:schemeClr val="accent3">
                <a:hueOff val="684175"/>
                <a:satOff val="15487"/>
                <a:lumOff val="-25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7811008" y="4575815"/>
        <a:ext cx="136203" cy="148007"/>
      </dsp:txXfrm>
    </dsp:sp>
    <dsp:sp modelId="{CC227F2F-5C95-2548-A45E-13DBFD17C5A5}">
      <dsp:nvSpPr>
        <dsp:cNvPr id="0" name=""/>
        <dsp:cNvSpPr/>
      </dsp:nvSpPr>
      <dsp:spPr>
        <a:xfrm>
          <a:off x="6996817" y="4013109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781914"/>
                <a:satOff val="17700"/>
                <a:lumOff val="-28891"/>
                <a:alphaOff val="0"/>
                <a:shade val="51000"/>
                <a:satMod val="130000"/>
              </a:schemeClr>
            </a:gs>
            <a:gs pos="80000">
              <a:schemeClr val="accent3">
                <a:hueOff val="781914"/>
                <a:satOff val="17700"/>
                <a:lumOff val="-28891"/>
                <a:alphaOff val="0"/>
                <a:shade val="93000"/>
                <a:satMod val="130000"/>
              </a:schemeClr>
            </a:gs>
            <a:gs pos="100000">
              <a:schemeClr val="accent3">
                <a:hueOff val="781914"/>
                <a:satOff val="17700"/>
                <a:lumOff val="-288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Fulton</a:t>
          </a:r>
        </a:p>
      </dsp:txBody>
      <dsp:txXfrm>
        <a:off x="7103854" y="4120146"/>
        <a:ext cx="516821" cy="516821"/>
      </dsp:txXfrm>
    </dsp:sp>
    <dsp:sp modelId="{6DAF6154-9E66-474F-BE3D-2FD2871FC083}">
      <dsp:nvSpPr>
        <dsp:cNvPr id="0" name=""/>
        <dsp:cNvSpPr/>
      </dsp:nvSpPr>
      <dsp:spPr>
        <a:xfrm rot="14123077">
          <a:off x="6956231" y="3807924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81914"/>
                <a:satOff val="17700"/>
                <a:lumOff val="-28891"/>
                <a:alphaOff val="0"/>
                <a:shade val="51000"/>
                <a:satMod val="130000"/>
              </a:schemeClr>
            </a:gs>
            <a:gs pos="80000">
              <a:schemeClr val="accent3">
                <a:hueOff val="781914"/>
                <a:satOff val="17700"/>
                <a:lumOff val="-28891"/>
                <a:alphaOff val="0"/>
                <a:shade val="93000"/>
                <a:satMod val="130000"/>
              </a:schemeClr>
            </a:gs>
            <a:gs pos="100000">
              <a:schemeClr val="accent3">
                <a:hueOff val="781914"/>
                <a:satOff val="17700"/>
                <a:lumOff val="-288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7001997" y="3881279"/>
        <a:ext cx="136203" cy="148007"/>
      </dsp:txXfrm>
    </dsp:sp>
    <dsp:sp modelId="{B1C703F7-ABD9-5748-AA22-1BE640FAE10A}">
      <dsp:nvSpPr>
        <dsp:cNvPr id="0" name=""/>
        <dsp:cNvSpPr/>
      </dsp:nvSpPr>
      <dsp:spPr>
        <a:xfrm>
          <a:off x="6373070" y="3109455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879653"/>
                <a:satOff val="19913"/>
                <a:lumOff val="-32502"/>
                <a:alphaOff val="0"/>
                <a:shade val="51000"/>
                <a:satMod val="130000"/>
              </a:schemeClr>
            </a:gs>
            <a:gs pos="80000">
              <a:schemeClr val="accent3">
                <a:hueOff val="879653"/>
                <a:satOff val="19913"/>
                <a:lumOff val="-32502"/>
                <a:alphaOff val="0"/>
                <a:shade val="93000"/>
                <a:satMod val="130000"/>
              </a:schemeClr>
            </a:gs>
            <a:gs pos="100000">
              <a:schemeClr val="accent3">
                <a:hueOff val="879653"/>
                <a:satOff val="19913"/>
                <a:lumOff val="-325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Gwinnett</a:t>
          </a:r>
        </a:p>
      </dsp:txBody>
      <dsp:txXfrm>
        <a:off x="6480107" y="3216492"/>
        <a:ext cx="516821" cy="516821"/>
      </dsp:txXfrm>
    </dsp:sp>
    <dsp:sp modelId="{5D41A5EB-1400-284E-B05E-AC227AAB35EA}">
      <dsp:nvSpPr>
        <dsp:cNvPr id="0" name=""/>
        <dsp:cNvSpPr/>
      </dsp:nvSpPr>
      <dsp:spPr>
        <a:xfrm rot="15784615">
          <a:off x="6575717" y="2812023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79653"/>
                <a:satOff val="19913"/>
                <a:lumOff val="-32502"/>
                <a:alphaOff val="0"/>
                <a:shade val="51000"/>
                <a:satMod val="130000"/>
              </a:schemeClr>
            </a:gs>
            <a:gs pos="80000">
              <a:schemeClr val="accent3">
                <a:hueOff val="879653"/>
                <a:satOff val="19913"/>
                <a:lumOff val="-32502"/>
                <a:alphaOff val="0"/>
                <a:shade val="93000"/>
                <a:satMod val="130000"/>
              </a:schemeClr>
            </a:gs>
            <a:gs pos="100000">
              <a:schemeClr val="accent3">
                <a:hueOff val="879653"/>
                <a:satOff val="19913"/>
                <a:lumOff val="-325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6608422" y="2890332"/>
        <a:ext cx="136203" cy="148007"/>
      </dsp:txXfrm>
    </dsp:sp>
    <dsp:sp modelId="{2E888C53-CC3F-BD42-A20A-CD1DA7DEAE53}">
      <dsp:nvSpPr>
        <dsp:cNvPr id="0" name=""/>
        <dsp:cNvSpPr/>
      </dsp:nvSpPr>
      <dsp:spPr>
        <a:xfrm>
          <a:off x="6240718" y="2019439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977393"/>
                <a:satOff val="22125"/>
                <a:lumOff val="-36113"/>
                <a:alphaOff val="0"/>
                <a:shade val="51000"/>
                <a:satMod val="130000"/>
              </a:schemeClr>
            </a:gs>
            <a:gs pos="80000">
              <a:schemeClr val="accent3">
                <a:hueOff val="977393"/>
                <a:satOff val="22125"/>
                <a:lumOff val="-36113"/>
                <a:alphaOff val="0"/>
                <a:shade val="93000"/>
                <a:satMod val="130000"/>
              </a:schemeClr>
            </a:gs>
            <a:gs pos="100000">
              <a:schemeClr val="accent3">
                <a:hueOff val="977393"/>
                <a:satOff val="22125"/>
                <a:lumOff val="-36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Henry</a:t>
          </a:r>
        </a:p>
      </dsp:txBody>
      <dsp:txXfrm>
        <a:off x="6347755" y="2126476"/>
        <a:ext cx="516821" cy="516821"/>
      </dsp:txXfrm>
    </dsp:sp>
    <dsp:sp modelId="{D80FCB3F-A2D4-5348-B4E6-DD433B9C1DE7}">
      <dsp:nvSpPr>
        <dsp:cNvPr id="0" name=""/>
        <dsp:cNvSpPr/>
      </dsp:nvSpPr>
      <dsp:spPr>
        <a:xfrm rot="17446154">
          <a:off x="6701606" y="1753363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77393"/>
                <a:satOff val="22125"/>
                <a:lumOff val="-36113"/>
                <a:alphaOff val="0"/>
                <a:shade val="51000"/>
                <a:satMod val="130000"/>
              </a:schemeClr>
            </a:gs>
            <a:gs pos="80000">
              <a:schemeClr val="accent3">
                <a:hueOff val="977393"/>
                <a:satOff val="22125"/>
                <a:lumOff val="-36113"/>
                <a:alphaOff val="0"/>
                <a:shade val="93000"/>
                <a:satMod val="130000"/>
              </a:schemeClr>
            </a:gs>
            <a:gs pos="100000">
              <a:schemeClr val="accent3">
                <a:hueOff val="977393"/>
                <a:satOff val="22125"/>
                <a:lumOff val="-36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720443" y="1829988"/>
        <a:ext cx="136203" cy="148007"/>
      </dsp:txXfrm>
    </dsp:sp>
    <dsp:sp modelId="{7822C72E-CDBC-8448-9455-F8220E73215B}">
      <dsp:nvSpPr>
        <dsp:cNvPr id="0" name=""/>
        <dsp:cNvSpPr/>
      </dsp:nvSpPr>
      <dsp:spPr>
        <a:xfrm>
          <a:off x="6630082" y="992771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1075132"/>
                <a:satOff val="24338"/>
                <a:lumOff val="-39725"/>
                <a:alphaOff val="0"/>
                <a:shade val="51000"/>
                <a:satMod val="130000"/>
              </a:schemeClr>
            </a:gs>
            <a:gs pos="80000">
              <a:schemeClr val="accent3">
                <a:hueOff val="1075132"/>
                <a:satOff val="24338"/>
                <a:lumOff val="-39725"/>
                <a:alphaOff val="0"/>
                <a:shade val="93000"/>
                <a:satMod val="130000"/>
              </a:schemeClr>
            </a:gs>
            <a:gs pos="100000">
              <a:schemeClr val="accent3">
                <a:hueOff val="1075132"/>
                <a:satOff val="24338"/>
                <a:lumOff val="-39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Paulding</a:t>
          </a:r>
        </a:p>
      </dsp:txBody>
      <dsp:txXfrm>
        <a:off x="6737119" y="1099808"/>
        <a:ext cx="516821" cy="516821"/>
      </dsp:txXfrm>
    </dsp:sp>
    <dsp:sp modelId="{25871353-B8BF-294D-BE9A-F4E059C4B15F}">
      <dsp:nvSpPr>
        <dsp:cNvPr id="0" name=""/>
        <dsp:cNvSpPr/>
      </dsp:nvSpPr>
      <dsp:spPr>
        <a:xfrm rot="19107692">
          <a:off x="7305060" y="874470"/>
          <a:ext cx="19457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75132"/>
                <a:satOff val="24338"/>
                <a:lumOff val="-39725"/>
                <a:alphaOff val="0"/>
                <a:shade val="51000"/>
                <a:satMod val="130000"/>
              </a:schemeClr>
            </a:gs>
            <a:gs pos="80000">
              <a:schemeClr val="accent3">
                <a:hueOff val="1075132"/>
                <a:satOff val="24338"/>
                <a:lumOff val="-39725"/>
                <a:alphaOff val="0"/>
                <a:shade val="93000"/>
                <a:satMod val="130000"/>
              </a:schemeClr>
            </a:gs>
            <a:gs pos="100000">
              <a:schemeClr val="accent3">
                <a:hueOff val="1075132"/>
                <a:satOff val="24338"/>
                <a:lumOff val="-39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312400" y="943159"/>
        <a:ext cx="136203" cy="148007"/>
      </dsp:txXfrm>
    </dsp:sp>
    <dsp:sp modelId="{1433EC3A-12BD-BD4E-ABF8-99E0218BD242}">
      <dsp:nvSpPr>
        <dsp:cNvPr id="0" name=""/>
        <dsp:cNvSpPr/>
      </dsp:nvSpPr>
      <dsp:spPr>
        <a:xfrm>
          <a:off x="7451963" y="264648"/>
          <a:ext cx="730895" cy="730895"/>
        </a:xfrm>
        <a:prstGeom prst="ellipse">
          <a:avLst/>
        </a:prstGeom>
        <a:gradFill rotWithShape="0">
          <a:gsLst>
            <a:gs pos="0">
              <a:schemeClr val="accent3">
                <a:hueOff val="1172871"/>
                <a:satOff val="26550"/>
                <a:lumOff val="-43336"/>
                <a:alphaOff val="0"/>
                <a:shade val="51000"/>
                <a:satMod val="130000"/>
              </a:schemeClr>
            </a:gs>
            <a:gs pos="80000">
              <a:schemeClr val="accent3">
                <a:hueOff val="1172871"/>
                <a:satOff val="26550"/>
                <a:lumOff val="-43336"/>
                <a:alphaOff val="0"/>
                <a:shade val="93000"/>
                <a:satMod val="130000"/>
              </a:schemeClr>
            </a:gs>
            <a:gs pos="100000">
              <a:schemeClr val="accent3">
                <a:hueOff val="1172871"/>
                <a:satOff val="26550"/>
                <a:lumOff val="-43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Rockdale</a:t>
          </a:r>
        </a:p>
      </dsp:txBody>
      <dsp:txXfrm>
        <a:off x="7559000" y="371685"/>
        <a:ext cx="516821" cy="516821"/>
      </dsp:txXfrm>
    </dsp:sp>
    <dsp:sp modelId="{7869AB05-D7EA-7B43-9F53-D5E1B34C8B4C}">
      <dsp:nvSpPr>
        <dsp:cNvPr id="0" name=""/>
        <dsp:cNvSpPr/>
      </dsp:nvSpPr>
      <dsp:spPr>
        <a:xfrm rot="20766007">
          <a:off x="8248460" y="375769"/>
          <a:ext cx="196506" cy="246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72871"/>
                <a:satOff val="26550"/>
                <a:lumOff val="-43336"/>
                <a:alphaOff val="0"/>
                <a:shade val="51000"/>
                <a:satMod val="130000"/>
              </a:schemeClr>
            </a:gs>
            <a:gs pos="80000">
              <a:schemeClr val="accent3">
                <a:hueOff val="1172871"/>
                <a:satOff val="26550"/>
                <a:lumOff val="-43336"/>
                <a:alphaOff val="0"/>
                <a:shade val="93000"/>
                <a:satMod val="130000"/>
              </a:schemeClr>
            </a:gs>
            <a:gs pos="100000">
              <a:schemeClr val="accent3">
                <a:hueOff val="1172871"/>
                <a:satOff val="26550"/>
                <a:lumOff val="-43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8249323" y="432185"/>
        <a:ext cx="137554" cy="148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8CE30B-6328-49DD-8EA7-4691BDF30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64D9A-89DA-4C77-8D23-893F6F5DC5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54380F-10BB-4A92-B902-C86CB5DA1E3A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A107F-36B4-4401-BFE7-7D2991A8D3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37111-1287-4802-85F0-290DEA8F0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082F69-AF40-4831-A7C8-5B7220E6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B9A58E-77B3-42B7-9F30-053293670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8CE38-51D5-418B-8243-C284076C18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C8307D-FAA5-449E-8957-8659937BBB7D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9A8C87-AC29-4640-9957-264040F140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350810-5ED4-4FE9-96D2-C02B98D06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26B38-3CC1-45F4-9532-9262FA5447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F0AA7-FE27-4D37-B358-80AD5AD33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96073A-AE56-408D-84A7-88CA643C7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BE518F4-379A-45FF-ACC0-EC79716731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2BE4761-D983-49C3-9347-D7C6749DAF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B0319A4-32C7-446F-A150-2C11F8F63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6B0ECD8D-8830-404E-9C52-7C9B5D65A116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9D336089-6504-4D7A-8D1D-D8FFB468B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057556D-46F4-427A-8F36-CBFAFC57C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95844D30-8D66-412F-BF18-1B60E4302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4C54A8B2-D98E-45D5-99FE-5B5DF64C2BDA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752695BF-96B1-4248-B096-CAC423014C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0A980BFA-EADB-42CE-B01A-6EDB80DE2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697426CC-0907-420A-8B6C-071277B2F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35F3B1E-5FB0-4D00-8875-65FE2DE68CA9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12F14F43-1449-487B-82EC-6CA25AD76E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D8F8B0C9-1D45-4711-86E2-D43AA163B9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90B4F563-FEA5-4ADA-BED8-BE6E02809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DBD5B024-B3B1-4A59-8B81-FB01FE6C89EF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F2F41427-9161-402C-8764-B20EBB17F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93B83-BE32-46D0-A2E2-5754980D1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Leverage Technology to mesh existing Transit Services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Explore </a:t>
            </a:r>
            <a:r>
              <a:rPr lang="en-US" dirty="0" err="1"/>
              <a:t>MaaS</a:t>
            </a:r>
            <a:r>
              <a:rPr lang="en-US" dirty="0"/>
              <a:t> to increase seamlessness and improve value – Move from segmented trips to Journeys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Seek out innovative partnerships with Transportation Network Companies to address first mile, last mile and other transit gaps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Plan and adhere to uniform data formats and commit to Open Standards to improve data sharing within the region and with other related Service Providers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Leverage the strengths of existing transit/transportation professionals and reduce redundancies so that collectively we accomplish more with the existing resources we have today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Make it easier for people within Metro Atlanta to go from where they are to where they want or need to be within the Region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B351A6EC-076D-4735-926C-AFA380A4E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968950DF-4494-49A8-83CF-D7765E4684E1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6073A-AE56-408D-84A7-88CA643C7F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7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D47F3DC-4328-42AB-93CE-0C8337E759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22AB1DB4-E341-4764-B972-2487C49DE8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5E7DC8E-6B20-4145-BE87-0E4F57348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20B25-392B-4954-B053-FBC16B1ACE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3E69974-2A36-41FD-B6CA-1EA827A15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024D561-157E-4A9C-B453-901B37107E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178E61B-9F49-4D7F-A3D7-ED2448E26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818FD69B-AC6C-4E28-BCEF-B91E00EB1529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4A473CE-48D7-4E15-AE19-C188F0D9BA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89E59E3-2D40-4F4B-9617-0E7C8DCED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`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8523E49-FDE5-4BE6-B740-50D9EE3A3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297107AC-2AE5-463C-9B56-B18F50552B03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362BDD9-2A28-4A5A-B2FF-B47AAD8B9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E78AEF4-775A-4007-A49E-9AB7C2DC70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16-member board to be named by 12/01/2018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Members will serve four-year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One citizen representing each of 10 districts drawn within the 13-county region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Each district board member appointed by caucus of state legislators, county commission chairs and mayors within each district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Two appointees by Speaker of the House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Two appointees by Lt. Governor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One Gubernatorial appointee who serves as Chair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GDOT Commissioner (non-voting)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0165D8B-5181-47DA-8A7A-05376D190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96250C97-45F5-4C1C-B4C7-42A49BAB82DC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8DD3854-B0CF-4C96-A179-6245FCF6C2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43E9E99-6464-43CF-8F13-708F93C71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4F4862B-E7CF-4F07-8C33-F238AF581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A62F5D8F-E8B9-4EF6-B50F-E108FF109334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F0A8F80-B043-4E4F-87B0-E257AFC5D8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3D5E4D85-173C-4962-8433-49533C5A3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B0B88B2-8488-4EF9-993E-500DF57F0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6EB7884-C154-4776-B499-C983A89B7DF1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7CFF0F33-A72E-4DA0-A4CD-452ADAC26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951325AD-F75D-4014-A9E7-BFE45A5CA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9C0610C1-E21E-4BDF-A51C-E7952BE3B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7898CA2F-E1D8-43EC-B7CD-9E1AA1CC4C22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B976A32E-AE72-47AA-AAE4-E3793CA8E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30296AF-5A60-49A7-A4C5-4F2371979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Projects based upon a region-wide approach to the provision of transit services through buses and rail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The establishment of multimodal stations within the jurisdiction of the authority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Enhancement of connectivity throughout the region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Cost-effective expansion of existing transit systems, and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The coordination of schedules and methods of payment for transit service providers</a:t>
            </a:r>
            <a:endParaRPr lang="en-US" altLang="en-US" sz="1400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BC64C99A-BEA3-4ECA-A6E0-683E4744F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1ED2B4B6-67BE-422D-A173-5D5D85FE3EA9}" type="slidenum">
              <a:rPr lang="en-US" altLang="en-US" sz="1200" smtClean="0">
                <a:latin typeface="Calibri" panose="020F0502020204030204" pitchFamily="34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17A6AF-046C-4FA0-A6E2-587BA7666B13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4CDE4020-65FB-443C-A1A8-0B2FBE16C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8A234EF-C6F2-46BE-B244-A967432F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A25C6E9A-4F1A-4C6F-9EC6-2C79561BF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39587FB-0DB6-4B3C-AB7D-E61544030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74225F61-2B17-42CC-B25A-1E5433982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E1E8E48-741D-443E-8DE7-7351FF77A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D9BC4E5-B026-4C26-8A00-480DADB5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AF9C7B8-409A-49C5-8BAB-CAEDF3EB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288BA48-EF6A-4845-B738-571836E88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D55A1D5-1507-48AA-85D3-098F4E2F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0" y="5530390"/>
            <a:ext cx="5592012" cy="324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207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7009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AC695-64C4-4422-BEF0-DFD86F33CA98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47C04-ADD7-44E7-9B5A-FF53E2E28F81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28DBC-BB3A-47AA-BAC7-BB1F028D8185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8CA6C3F-F1DC-43F1-B100-2F001BBCFA10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6079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363FA4-CECD-4190-AE2F-F154B0E6D7E5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89E3-B745-41BA-A30A-F83F84C5E2C1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C08FC-4366-4C81-AFC3-F9A055D73526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045652F-D250-4633-911C-E01D63764563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6276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1858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29F8B-118E-437C-A7CF-E50D89E04824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974FFC34-4056-4B4F-8BA3-E93FB40F38A5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9520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09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56094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81314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80094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98043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47F9C8-BB5E-4580-B320-CF61C2EE94C6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299E0F67-E810-4503-8BF4-84DA49DE0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F592A75-7A56-4A48-A2AC-8F1E5B856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6BDA217-A104-4C9A-976D-B3E7C1AC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AF669BB-2045-426B-AAD2-0A597B684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E9A1E9C-BC95-4FDD-8943-A5FE6AD60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CB81FAC-A2EE-423F-A56B-B9B70B038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17E6D3D-DBDC-4AAB-95C4-F782115B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9CA493F-1111-4736-B24C-CEFA8EC3D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3FB56CA-483E-4189-994E-8AD700C3D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5F83553-48C1-44C4-8A9A-96A2E42F6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325" y="5530390"/>
            <a:ext cx="5594349" cy="324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44737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49285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68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77679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40461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687105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67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060168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354812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71304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5163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60097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3D9D02-0FC2-4A53-9237-E98A609CBD6E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AABBD52C-57D6-4EF7-95A6-6733F5E46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CE1852C-F63A-45C5-AF2D-4C48AE194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558F8E1-7FC5-4B0A-B47C-03E8A20AC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4D40F54-6A12-44CB-8E17-02A0DF6D2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5349628-845F-48DD-9251-449C69FF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28977F-1CC6-4874-9E8D-02EA35C64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7E04F6-579A-4F92-B742-27110D1D6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077857C-BE63-45AA-BA0C-51B3B82AA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1CB51A2-B8E6-4C6D-8F15-4468F07A5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F2A7045-54FE-4414-8168-4F5B72BE1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95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83572B-255E-4FC8-BF6B-3351B6CF35C5}"/>
              </a:ext>
            </a:extLst>
          </p:cNvPr>
          <p:cNvSpPr/>
          <p:nvPr/>
        </p:nvSpPr>
        <p:spPr>
          <a:xfrm>
            <a:off x="476250" y="17033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266F4F-2BAB-4E8D-AC3C-B768E73020FF}"/>
              </a:ext>
            </a:extLst>
          </p:cNvPr>
          <p:cNvSpPr/>
          <p:nvPr/>
        </p:nvSpPr>
        <p:spPr>
          <a:xfrm>
            <a:off x="6184900" y="17033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E66B63-0E02-4C9C-BBC9-BEDD59C13B7A}"/>
              </a:ext>
            </a:extLst>
          </p:cNvPr>
          <p:cNvSpPr/>
          <p:nvPr/>
        </p:nvSpPr>
        <p:spPr>
          <a:xfrm>
            <a:off x="469900" y="40655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357C5-0D19-4F12-B31F-EAC7A95F73B0}"/>
              </a:ext>
            </a:extLst>
          </p:cNvPr>
          <p:cNvSpPr/>
          <p:nvPr/>
        </p:nvSpPr>
        <p:spPr>
          <a:xfrm>
            <a:off x="6184900" y="40655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6508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523379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6054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BB2370-F6B6-4A1F-BC4E-DEE70B655F06}"/>
              </a:ext>
            </a:extLst>
          </p:cNvPr>
          <p:cNvSpPr/>
          <p:nvPr/>
        </p:nvSpPr>
        <p:spPr>
          <a:xfrm>
            <a:off x="469900" y="1704975"/>
            <a:ext cx="554355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02236-9AD5-42F6-B72C-D16FA67C6200}"/>
              </a:ext>
            </a:extLst>
          </p:cNvPr>
          <p:cNvSpPr/>
          <p:nvPr/>
        </p:nvSpPr>
        <p:spPr>
          <a:xfrm>
            <a:off x="6167438" y="1704975"/>
            <a:ext cx="5545137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10467635" y="1857892"/>
            <a:ext cx="1244161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4734795" y="1863917"/>
            <a:ext cx="1244906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736805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6C2625-6F9B-4026-AC06-EFAE35A5A52C}"/>
              </a:ext>
            </a:extLst>
          </p:cNvPr>
          <p:cNvSpPr/>
          <p:nvPr/>
        </p:nvSpPr>
        <p:spPr>
          <a:xfrm>
            <a:off x="469900" y="1704975"/>
            <a:ext cx="554355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F064-89BB-43A0-9D29-01C2EED07096}"/>
              </a:ext>
            </a:extLst>
          </p:cNvPr>
          <p:cNvSpPr/>
          <p:nvPr/>
        </p:nvSpPr>
        <p:spPr>
          <a:xfrm>
            <a:off x="6167438" y="1704975"/>
            <a:ext cx="5545137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CCA5F-AF56-410E-B4F0-AD3AC365B7CF}"/>
              </a:ext>
            </a:extLst>
          </p:cNvPr>
          <p:cNvSpPr/>
          <p:nvPr/>
        </p:nvSpPr>
        <p:spPr>
          <a:xfrm>
            <a:off x="469900" y="4103688"/>
            <a:ext cx="554355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34C987-0B49-4FF6-A385-B25EBE71A7C8}"/>
              </a:ext>
            </a:extLst>
          </p:cNvPr>
          <p:cNvSpPr/>
          <p:nvPr/>
        </p:nvSpPr>
        <p:spPr>
          <a:xfrm>
            <a:off x="6167438" y="4103688"/>
            <a:ext cx="5545137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10467635" y="1857892"/>
            <a:ext cx="1244161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/>
          </p:nvPr>
        </p:nvSpPr>
        <p:spPr>
          <a:xfrm>
            <a:off x="4700436" y="4249683"/>
            <a:ext cx="1274916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10459036" y="4248209"/>
            <a:ext cx="1244160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4734795" y="1863917"/>
            <a:ext cx="1244906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81561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D46220-F8D4-471C-93BF-4CA7E16DD8C7}"/>
              </a:ext>
            </a:extLst>
          </p:cNvPr>
          <p:cNvSpPr/>
          <p:nvPr/>
        </p:nvSpPr>
        <p:spPr>
          <a:xfrm>
            <a:off x="4278313" y="1706563"/>
            <a:ext cx="3636962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72133-B2E3-4B73-9D9B-BBB7876E061E}"/>
              </a:ext>
            </a:extLst>
          </p:cNvPr>
          <p:cNvSpPr/>
          <p:nvPr/>
        </p:nvSpPr>
        <p:spPr>
          <a:xfrm>
            <a:off x="469900" y="1706563"/>
            <a:ext cx="36274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F84BF-14E1-48A2-ADF1-B772BA28F2BF}"/>
              </a:ext>
            </a:extLst>
          </p:cNvPr>
          <p:cNvSpPr/>
          <p:nvPr/>
        </p:nvSpPr>
        <p:spPr>
          <a:xfrm>
            <a:off x="8104188" y="1706563"/>
            <a:ext cx="362902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5163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07727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CB7B80-102F-49A8-B0CE-ADEEF261F8FA}"/>
              </a:ext>
            </a:extLst>
          </p:cNvPr>
          <p:cNvSpPr txBox="1"/>
          <p:nvPr/>
        </p:nvSpPr>
        <p:spPr>
          <a:xfrm>
            <a:off x="6335713" y="6477000"/>
            <a:ext cx="4895850" cy="266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867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867" dirty="0">
                <a:solidFill>
                  <a:schemeClr val="bg1"/>
                </a:solidFill>
                <a:latin typeface="+mn-lt"/>
              </a:rPr>
            </a:br>
            <a:r>
              <a:rPr lang="en-US" sz="867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7F2EF-82B0-43F7-85C8-D3BBDF85A24F}"/>
              </a:ext>
            </a:extLst>
          </p:cNvPr>
          <p:cNvSpPr txBox="1"/>
          <p:nvPr/>
        </p:nvSpPr>
        <p:spPr>
          <a:xfrm>
            <a:off x="501650" y="6477000"/>
            <a:ext cx="5354638" cy="266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867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867" dirty="0">
                <a:solidFill>
                  <a:schemeClr val="bg1"/>
                </a:solidFill>
                <a:latin typeface="+mn-lt"/>
              </a:rPr>
            </a:br>
            <a:r>
              <a:rPr lang="en-US" sz="867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D9715-6840-45D7-8D9D-E7B2CFEDC2FE}"/>
              </a:ext>
            </a:extLst>
          </p:cNvPr>
          <p:cNvSpPr txBox="1"/>
          <p:nvPr/>
        </p:nvSpPr>
        <p:spPr>
          <a:xfrm>
            <a:off x="11382375" y="6477000"/>
            <a:ext cx="307975" cy="1333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2FDE62D-10B2-4DBA-895E-77B8AA02D90A}" type="slidenum">
              <a:rPr lang="en-US" sz="867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867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673657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6982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480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4BF395-AD23-4660-BEEB-CFBB99707852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0D08271-55F7-4311-A720-416382FE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0393034-ADF0-4655-BB1F-928F1A050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ED24BCC-5355-426F-A4DA-E051AD01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61145F-0A3A-4798-8A81-C834BFAAD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5A8DCF8-F1BF-476D-B121-C2AEAF2D8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EFEC23A-8798-425D-8009-FF161BFD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679F9A9-186F-4664-90D5-4A3E0A181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6D650F4-1C23-41FF-90A6-56D52EF98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713227C-E61B-409A-901F-69DE7FBBB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10653B2-694E-4A14-A897-65747CF0E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56402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9240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1D6413-7FA6-48BE-8C0B-0A29627A6018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3A7769EF-8816-4CEE-A2DE-6A00F70D8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156BDCA-85AD-47DE-B460-D04685B89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0F973DF-439E-443C-8FA9-2B82BC34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C7453EE-108D-4A2D-8AE7-398915903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433971CA-7340-4C2C-9EC4-3626AE4D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96E6228-3DB9-40F3-9A92-3768AD6E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A6DA2AF-1B63-4942-946D-9552A9097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4FB1A4B-9347-433B-B159-A94450FF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B745425-903D-4DD4-9819-52182EF3A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799ACAF-7378-4186-88A8-D1306045C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402597" y="4102100"/>
            <a:ext cx="2319503" cy="1725448"/>
          </a:xfrm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567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C3AF87-2427-4B2A-9949-7AF62414D85F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A75FC21F-06F0-4F2E-B8E6-1DB059EBF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E62C063-A8A6-4C35-ADBE-03D64D31B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23094C4-319B-4CE9-8436-DA86EF778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191B5A1-5881-4014-8BB5-F850CAD9C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AADD9CDA-70AE-4EBE-9AF3-F1384EC5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537387B-4A60-45E0-938E-337C9441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09F8497-AFBE-4DBD-B417-5F3B9D39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F0514E-61BF-4F68-818B-94BD25F15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E310B11-9463-474A-BE2E-CEA36EC58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CCC8584-3221-45D2-A5C5-A4A57A514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0" y="5530390"/>
            <a:ext cx="5592012" cy="324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9633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279A54-FF0B-49CE-880E-CB7D224990C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3444D648-9963-4AC3-B60B-AFAD172EF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83DE7BE-8835-4847-9B69-F7CBDA39E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1818BE9-351F-4B20-84F5-F1A35BA6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54BCBCA-C307-4C20-ABBA-0C59B17E1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70F8860-19BB-4D8A-9371-3F5437943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81A99994-22E8-456D-8368-8300A71E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6071C8E-46E4-436F-840B-6E8872C2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46F2C97-0DD2-4391-B837-3B3BB5A0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393066F-A9FB-49DD-9A2E-A91FB2662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D36319C-4413-43FA-BC77-F07DFAC58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325" y="5530390"/>
            <a:ext cx="5594349" cy="324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217565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3A77C1-0B77-44A3-B26A-52ED5D860562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C045C6B-1CCB-43CB-8752-1CDBA0419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36EBD30-927A-4BE5-BE78-EA6181B61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CCB5A98-8D3A-4688-9739-DBC5D669A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E7BAEF1-5FAE-4114-92C7-A04671B78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7E86D092-E1FA-4062-B2F5-DAC5F540D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6FDBB11-4C46-4BC1-8E52-D4285D5D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4D85C4A-38B1-4C28-A922-D679AFCCC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1BD8976-B22A-4BA2-92B9-470A56C3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0D9DE1-7BA0-44E0-8C2A-12328568F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D508B40-AA14-4A39-BE40-861B0E61C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61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3C92B2-AF5C-4820-8CB7-81B2FA6BC023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409E9164-3778-4557-BB7F-1377D692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2A0C1-6285-429C-AF6A-ECEA0CB01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BF76AF4-2DA5-475D-9E9E-257335F5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CAA61C-0CD7-4A21-950F-3AC87DC69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1B73373-CFBE-40EF-9F82-C7FC64FD5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EC140B3-EAC5-4989-BF5A-4F6765BC9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538604A-3343-4D32-A64C-C6C39F900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CC98B25-AAA3-4D03-B6E8-272B1414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C12E170-0234-47B5-AFD9-2C9051512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F0DBCD4-316E-4AFE-8013-9E934675B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28151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B16B3A-8E87-4B67-931C-19D210A0500A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7B109-9450-4913-BE25-B89F59165F85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2E2A8-9C85-4AD7-8ADB-6274EADAEE50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E60117A-0A47-415B-9321-D76A44ADB85E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3816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9DD3DA-AAB6-46F0-8E31-09657BBDB9BE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53C1E-55BB-45D8-BEAB-334C36B8DAE6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B1B22-8639-423B-AD95-13393F5BDF55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1D083B-4CF4-4972-8DDD-D68E6FED6F09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80119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0FAAA-FA9C-41FD-A810-FADA16AFF5F9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8B682-A991-444C-B492-51DE0C348B34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D2FDF-1900-4246-9F81-264E8DEE0FDD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E037832-9956-4A43-B161-5B91B7CEE306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491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B8B2F-CBE1-4243-A873-184F090E0990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AB147-3FDC-4517-BC79-5F9E355AD736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51197-70FB-4E25-B5BC-5A5CC8DB3EAA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99DAE8C-4547-4A37-9A9F-029DDDC51DEE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2889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AE19CE-19F2-4ED8-8365-EF11D56EDB50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D3F28-921B-4ECE-ABD9-584AA618FD92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51B99-D0A7-47CD-B7B3-640B7A036188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B65494B-5DA9-46AC-B3A4-2DBE15BD06A1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59551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1CA2A-5022-497B-812C-0CEA27515616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CEDCE-9F5B-402E-A35C-8B82B32BDA83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D9FAB-07DB-4898-9839-409DCFD1BCC4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F45D764-A3F5-4F2C-A7F2-AAB46EEDB7CE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3183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5046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60916-48B1-477D-B7EC-1D3517189970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042A-3667-4F2B-9E26-7A51FDB1471C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F37B9-110A-46DE-9F51-DC1FC096E3E9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6006065B-C5D0-40FE-855F-980A46DB8D1D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1812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84EA0-0E70-4463-8747-F52EEDD0B12A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8E943-253C-467B-8D91-4A6139EA5A39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169E6-4CAA-4002-9503-D451C90C11D2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21BD664-E07E-469C-BF7A-4F9AC576D597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0806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99734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248AA5-E41F-46D4-A54D-8FFC29E08330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EF05BE7-BBF7-4B41-8C9A-6D22E2C48C66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4637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41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000933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877913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2524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17F4C-F702-4C6F-B5E9-2E7BB2B6E4EB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E2394-20E7-41DC-BA28-A75FC0572C93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392CC-15B0-4826-A7E1-AA5A02203A2E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9B76264-9CEC-4617-86FB-B1FE9D29D56A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7596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557170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6048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68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86727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639871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60617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110295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272312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86274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586081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7861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A13B7B-265A-4199-A907-355625A11B00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27110-B689-46A5-BF3F-1091B6EA4C9A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B705B-AA35-4512-878D-2CDE9BD7A7CA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058F462-6106-4EE5-88FA-535A5613444C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43907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510281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382D2E-7275-4F97-9B8B-97BBBF05676F}"/>
              </a:ext>
            </a:extLst>
          </p:cNvPr>
          <p:cNvSpPr/>
          <p:nvPr/>
        </p:nvSpPr>
        <p:spPr>
          <a:xfrm>
            <a:off x="476250" y="17033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DC934-AB38-4F8B-8FDD-9CD3EF6F8067}"/>
              </a:ext>
            </a:extLst>
          </p:cNvPr>
          <p:cNvSpPr/>
          <p:nvPr/>
        </p:nvSpPr>
        <p:spPr>
          <a:xfrm>
            <a:off x="6184900" y="17033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9C163E-2D8B-4256-A234-1B7DE2D2818D}"/>
              </a:ext>
            </a:extLst>
          </p:cNvPr>
          <p:cNvSpPr/>
          <p:nvPr/>
        </p:nvSpPr>
        <p:spPr>
          <a:xfrm>
            <a:off x="469900" y="40655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C54F92-197E-41CB-BA94-94360B1B2A60}"/>
              </a:ext>
            </a:extLst>
          </p:cNvPr>
          <p:cNvSpPr/>
          <p:nvPr/>
        </p:nvSpPr>
        <p:spPr>
          <a:xfrm>
            <a:off x="6184900" y="4065588"/>
            <a:ext cx="55372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00283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947127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973299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DB4A82-7F29-44CB-AAF8-CE734F8CC993}"/>
              </a:ext>
            </a:extLst>
          </p:cNvPr>
          <p:cNvSpPr/>
          <p:nvPr/>
        </p:nvSpPr>
        <p:spPr>
          <a:xfrm>
            <a:off x="469900" y="1704975"/>
            <a:ext cx="554355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832FCA-D8F1-4781-9D2A-0DC861106936}"/>
              </a:ext>
            </a:extLst>
          </p:cNvPr>
          <p:cNvSpPr/>
          <p:nvPr/>
        </p:nvSpPr>
        <p:spPr>
          <a:xfrm>
            <a:off x="6167438" y="1704975"/>
            <a:ext cx="5545137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10467635" y="1857892"/>
            <a:ext cx="1244161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4734795" y="1863917"/>
            <a:ext cx="1244906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605991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46F3F6-F9B4-495B-9270-A8674B59FDF5}"/>
              </a:ext>
            </a:extLst>
          </p:cNvPr>
          <p:cNvSpPr/>
          <p:nvPr/>
        </p:nvSpPr>
        <p:spPr>
          <a:xfrm>
            <a:off x="469900" y="1704975"/>
            <a:ext cx="554355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176930-269E-4DBC-8C8A-5AB6967188F7}"/>
              </a:ext>
            </a:extLst>
          </p:cNvPr>
          <p:cNvSpPr/>
          <p:nvPr/>
        </p:nvSpPr>
        <p:spPr>
          <a:xfrm>
            <a:off x="6167438" y="1704975"/>
            <a:ext cx="5545137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7AE4F-904F-4F94-8E40-948BA37C72D9}"/>
              </a:ext>
            </a:extLst>
          </p:cNvPr>
          <p:cNvSpPr/>
          <p:nvPr/>
        </p:nvSpPr>
        <p:spPr>
          <a:xfrm>
            <a:off x="469900" y="4103688"/>
            <a:ext cx="554355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9950F-FD6B-412D-A43A-E47C71C20A8B}"/>
              </a:ext>
            </a:extLst>
          </p:cNvPr>
          <p:cNvSpPr/>
          <p:nvPr/>
        </p:nvSpPr>
        <p:spPr>
          <a:xfrm>
            <a:off x="6167438" y="4103688"/>
            <a:ext cx="5545137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1333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10467635" y="1857892"/>
            <a:ext cx="1244161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/>
          </p:nvPr>
        </p:nvSpPr>
        <p:spPr>
          <a:xfrm>
            <a:off x="4700436" y="4249683"/>
            <a:ext cx="1274916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10459036" y="4248209"/>
            <a:ext cx="1244160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4734795" y="1863917"/>
            <a:ext cx="1244906" cy="549275"/>
          </a:xfrm>
        </p:spPr>
        <p:txBody>
          <a:bodyPr rtlCol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615146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4B275-9C2E-4279-BA12-6283E74A7AE4}"/>
              </a:ext>
            </a:extLst>
          </p:cNvPr>
          <p:cNvSpPr/>
          <p:nvPr/>
        </p:nvSpPr>
        <p:spPr>
          <a:xfrm>
            <a:off x="4278313" y="1706563"/>
            <a:ext cx="3636962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5C6C6-05F8-4E43-86C6-51475C4C58A9}"/>
              </a:ext>
            </a:extLst>
          </p:cNvPr>
          <p:cNvSpPr/>
          <p:nvPr/>
        </p:nvSpPr>
        <p:spPr>
          <a:xfrm>
            <a:off x="469900" y="1706563"/>
            <a:ext cx="36274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2A74B-A779-4E76-BEE8-5ABB9B4F3CB7}"/>
              </a:ext>
            </a:extLst>
          </p:cNvPr>
          <p:cNvSpPr/>
          <p:nvPr/>
        </p:nvSpPr>
        <p:spPr>
          <a:xfrm>
            <a:off x="8104188" y="1706563"/>
            <a:ext cx="362902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515824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17357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B96A2B-F306-486F-BB31-26B836248A7C}"/>
              </a:ext>
            </a:extLst>
          </p:cNvPr>
          <p:cNvSpPr txBox="1"/>
          <p:nvPr/>
        </p:nvSpPr>
        <p:spPr>
          <a:xfrm>
            <a:off x="6335713" y="6477000"/>
            <a:ext cx="4895850" cy="266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867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867" dirty="0">
                <a:solidFill>
                  <a:schemeClr val="bg1"/>
                </a:solidFill>
                <a:latin typeface="+mn-lt"/>
              </a:rPr>
            </a:br>
            <a:r>
              <a:rPr lang="en-US" sz="867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AE1D7-25A2-4063-896F-D3F4BAC04C72}"/>
              </a:ext>
            </a:extLst>
          </p:cNvPr>
          <p:cNvSpPr txBox="1"/>
          <p:nvPr/>
        </p:nvSpPr>
        <p:spPr>
          <a:xfrm>
            <a:off x="501650" y="6477000"/>
            <a:ext cx="5354638" cy="266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867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867" dirty="0">
                <a:solidFill>
                  <a:schemeClr val="bg1"/>
                </a:solidFill>
                <a:latin typeface="+mn-lt"/>
              </a:rPr>
            </a:br>
            <a:r>
              <a:rPr lang="en-US" sz="867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7E310-F348-4A24-BC63-F8CD7A6060EC}"/>
              </a:ext>
            </a:extLst>
          </p:cNvPr>
          <p:cNvSpPr txBox="1"/>
          <p:nvPr/>
        </p:nvSpPr>
        <p:spPr>
          <a:xfrm>
            <a:off x="11382375" y="6477000"/>
            <a:ext cx="307975" cy="1333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C5F7242-1B6E-4D0E-8F57-9C84DA580530}" type="slidenum">
              <a:rPr lang="en-US" sz="867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867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470809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4773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CFFFC2-F7E9-4B34-8E77-0D2860DF7B7A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3A1D9-99F4-4F45-86FE-9FB337232B66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99974-25F6-4DE6-A28B-D30758F99E8B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2F4BA0-CEA8-44B8-A67C-C31CA77BDDA2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19140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920726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7237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6ACA2E-74C9-434E-BAE6-562713080FE8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2E2EA532-B6EC-426C-BBB4-B5ACBC96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D1268B1-BE2A-4D03-83B0-E1DFEC1BC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AF207E6-88E5-426F-AF24-B35ADC4F0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F37B3E3-690D-47D0-A07E-E4B921371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2BB63EA8-B046-4CD4-817C-0EEC1BD4D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C55D2A26-7034-4B54-89A6-DD72D746E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A6CCF79-BFE0-408B-B74F-587BF3E07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EA68C0F-A665-4A02-85BA-98BC023E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4887BE0-F594-4840-AE9C-CC7F67345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8C094B7-04C9-4515-AF43-E88BB5015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402597" y="4102100"/>
            <a:ext cx="2319503" cy="1725448"/>
          </a:xfrm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18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E2BD9-2A85-4022-B800-20FC45A48751}"/>
              </a:ext>
            </a:extLst>
          </p:cNvPr>
          <p:cNvSpPr txBox="1"/>
          <p:nvPr/>
        </p:nvSpPr>
        <p:spPr>
          <a:xfrm>
            <a:off x="5824538" y="6477000"/>
            <a:ext cx="489743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8DFCD-033C-46B8-9BA5-7A000C2566EF}"/>
              </a:ext>
            </a:extLst>
          </p:cNvPr>
          <p:cNvSpPr txBox="1"/>
          <p:nvPr/>
        </p:nvSpPr>
        <p:spPr>
          <a:xfrm>
            <a:off x="469900" y="6477000"/>
            <a:ext cx="5354638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Member firms and DTTL: Insert appropriate copyright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2F42D-A224-497C-B8C8-560F032EEB37}"/>
              </a:ext>
            </a:extLst>
          </p:cNvPr>
          <p:cNvSpPr txBox="1"/>
          <p:nvPr/>
        </p:nvSpPr>
        <p:spPr>
          <a:xfrm>
            <a:off x="11414125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813A665-3428-4BDE-943A-A5333398F403}" type="slidenum">
              <a:rPr lang="en-US" sz="650">
                <a:solidFill>
                  <a:schemeClr val="bg1"/>
                </a:solidFill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4888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oleObject" Target="../embeddings/oleObject2.bin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vmlDrawing" Target="../drawings/vmlDrawing2.v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>
            <a:extLst>
              <a:ext uri="{FF2B5EF4-FFF2-40B4-BE49-F238E27FC236}">
                <a16:creationId xmlns:a16="http://schemas.microsoft.com/office/drawing/2014/main" id="{372F5D01-4F4F-428B-8287-EF810D637B77}"/>
              </a:ext>
            </a:extLst>
          </p:cNvPr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think-cell Slide" r:id="rId45" imgW="38100" imgH="38100" progId="TCLayout.ActiveDocument.1">
                  <p:embed/>
                </p:oleObj>
              </mc:Choice>
              <mc:Fallback>
                <p:oleObj name="think-cell Slide" r:id="rId45" imgW="38100" imgH="38100" progId="TCLayout.ActiveDocument.1">
                  <p:embed/>
                  <p:pic>
                    <p:nvPicPr>
                      <p:cNvPr id="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D5CBA65-4FCD-4815-8FF0-930DE2FE7CA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9900" y="403225"/>
            <a:ext cx="11252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8">
            <a:extLst>
              <a:ext uri="{FF2B5EF4-FFF2-40B4-BE49-F238E27FC236}">
                <a16:creationId xmlns:a16="http://schemas.microsoft.com/office/drawing/2014/main" id="{F2F51349-D1D7-49E5-B3CA-D32D320CD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665288"/>
            <a:ext cx="112522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CB66A-4360-4E0F-9FA6-8DE384924D6B}"/>
              </a:ext>
            </a:extLst>
          </p:cNvPr>
          <p:cNvSpPr txBox="1"/>
          <p:nvPr/>
        </p:nvSpPr>
        <p:spPr>
          <a:xfrm>
            <a:off x="11410950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19BFCC3-4527-4633-87AE-F59207226220}" type="slidenum">
              <a:rPr lang="en-US" sz="650"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287" r:id="rId16"/>
    <p:sldLayoutId id="2147484288" r:id="rId17"/>
    <p:sldLayoutId id="2147484289" r:id="rId18"/>
    <p:sldLayoutId id="2147484290" r:id="rId19"/>
    <p:sldLayoutId id="2147484291" r:id="rId20"/>
    <p:sldLayoutId id="2147484292" r:id="rId21"/>
    <p:sldLayoutId id="2147484293" r:id="rId22"/>
    <p:sldLayoutId id="2147484294" r:id="rId23"/>
    <p:sldLayoutId id="2147484295" r:id="rId24"/>
    <p:sldLayoutId id="2147484296" r:id="rId25"/>
    <p:sldLayoutId id="2147484297" r:id="rId26"/>
    <p:sldLayoutId id="2147484298" r:id="rId27"/>
    <p:sldLayoutId id="2147484299" r:id="rId28"/>
    <p:sldLayoutId id="2147484300" r:id="rId29"/>
    <p:sldLayoutId id="2147484322" r:id="rId30"/>
    <p:sldLayoutId id="2147484301" r:id="rId31"/>
    <p:sldLayoutId id="2147484302" r:id="rId32"/>
    <p:sldLayoutId id="2147484323" r:id="rId33"/>
    <p:sldLayoutId id="2147484324" r:id="rId34"/>
    <p:sldLayoutId id="2147484325" r:id="rId35"/>
    <p:sldLayoutId id="2147484303" r:id="rId36"/>
    <p:sldLayoutId id="2147484326" r:id="rId37"/>
    <p:sldLayoutId id="2147484304" r:id="rId38"/>
    <p:sldLayoutId id="2147484305" r:id="rId39"/>
    <p:sldLayoutId id="2147484306" r:id="rId40"/>
    <p:sldLayoutId id="2147484327" r:id="rId41"/>
  </p:sldLayoutIdLst>
  <p:transition>
    <p:fade/>
  </p:transition>
  <p:hf sldNum="0"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Arial" panose="020B0604020202020204" pitchFamily="34" charset="0"/>
        <a:defRPr lang="en-US" sz="1200" b="1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34950" indent="-234950"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74663" indent="-234950"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09613" indent="-234950" algn="l" defTabSz="1063625" rtl="0" eaLnBrk="0" fontAlgn="base" hangingPunct="0">
        <a:spcBef>
          <a:spcPct val="0"/>
        </a:spcBef>
        <a:spcAft>
          <a:spcPts val="1338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>
            <a:extLst>
              <a:ext uri="{FF2B5EF4-FFF2-40B4-BE49-F238E27FC236}">
                <a16:creationId xmlns:a16="http://schemas.microsoft.com/office/drawing/2014/main" id="{B94F95A2-CF36-4081-B342-2C61D62010D3}"/>
              </a:ext>
            </a:extLst>
          </p:cNvPr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5" imgW="38100" imgH="38100" progId="TCLayout.ActiveDocument.1">
                  <p:embed/>
                </p:oleObj>
              </mc:Choice>
              <mc:Fallback>
                <p:oleObj name="think-cell Slide" r:id="rId45" imgW="38100" imgH="38100" progId="TCLayout.ActiveDocument.1">
                  <p:embed/>
                  <p:pic>
                    <p:nvPicPr>
                      <p:cNvPr id="2050" name="Object 3" hidden="1">
                        <a:extLst>
                          <a:ext uri="{FF2B5EF4-FFF2-40B4-BE49-F238E27FC236}">
                            <a16:creationId xmlns:a16="http://schemas.microsoft.com/office/drawing/2014/main" id="{B94F95A2-CF36-4081-B342-2C61D62010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7D16EE24-F5F5-4919-B8A7-470C8E9294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9900" y="403225"/>
            <a:ext cx="11252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18">
            <a:extLst>
              <a:ext uri="{FF2B5EF4-FFF2-40B4-BE49-F238E27FC236}">
                <a16:creationId xmlns:a16="http://schemas.microsoft.com/office/drawing/2014/main" id="{2502D194-C060-4BCB-8E03-9597BE47E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665288"/>
            <a:ext cx="112522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CB66A-4360-4E0F-9FA6-8DE384924D6B}"/>
              </a:ext>
            </a:extLst>
          </p:cNvPr>
          <p:cNvSpPr txBox="1"/>
          <p:nvPr/>
        </p:nvSpPr>
        <p:spPr>
          <a:xfrm>
            <a:off x="11410950" y="6477000"/>
            <a:ext cx="3079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CC10171-C88D-40E6-B100-29BB103BD7F8}" type="slidenum">
              <a:rPr lang="en-US" sz="650">
                <a:latin typeface="+mn-lt"/>
              </a:rPr>
              <a:pPr algn="r" defTabSz="1219170" eaLnBrk="1" fontAlgn="auto" hangingPunct="1">
                <a:spcBef>
                  <a:spcPts val="8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  <p:sldLayoutId id="2147484345" r:id="rId17"/>
    <p:sldLayoutId id="2147484346" r:id="rId18"/>
    <p:sldLayoutId id="2147484347" r:id="rId19"/>
    <p:sldLayoutId id="2147484348" r:id="rId20"/>
    <p:sldLayoutId id="2147484349" r:id="rId21"/>
    <p:sldLayoutId id="2147484350" r:id="rId22"/>
    <p:sldLayoutId id="2147484351" r:id="rId23"/>
    <p:sldLayoutId id="2147484352" r:id="rId24"/>
    <p:sldLayoutId id="2147484353" r:id="rId25"/>
    <p:sldLayoutId id="2147484354" r:id="rId26"/>
    <p:sldLayoutId id="2147484355" r:id="rId27"/>
    <p:sldLayoutId id="2147484356" r:id="rId28"/>
    <p:sldLayoutId id="2147484357" r:id="rId29"/>
    <p:sldLayoutId id="2147484358" r:id="rId30"/>
    <p:sldLayoutId id="2147484359" r:id="rId31"/>
    <p:sldLayoutId id="2147484360" r:id="rId32"/>
    <p:sldLayoutId id="2147484361" r:id="rId33"/>
    <p:sldLayoutId id="2147484362" r:id="rId34"/>
    <p:sldLayoutId id="2147484363" r:id="rId35"/>
    <p:sldLayoutId id="2147484364" r:id="rId36"/>
    <p:sldLayoutId id="2147484365" r:id="rId37"/>
    <p:sldLayoutId id="2147484366" r:id="rId38"/>
    <p:sldLayoutId id="2147484367" r:id="rId39"/>
    <p:sldLayoutId id="2147484368" r:id="rId40"/>
    <p:sldLayoutId id="2147484369" r:id="rId41"/>
  </p:sldLayoutIdLst>
  <p:transition>
    <p:fade/>
  </p:transition>
  <p:hf sldNum="0"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Arial" panose="020B0604020202020204" pitchFamily="34" charset="0"/>
        <a:defRPr lang="en-US" sz="1200" b="1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34950" indent="-234950"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74663" indent="-234950" algn="l" defTabSz="1217613" rtl="0" eaLnBrk="0" fontAlgn="base" hangingPunct="0">
        <a:spcBef>
          <a:spcPct val="0"/>
        </a:spcBef>
        <a:spcAft>
          <a:spcPts val="1338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09613" indent="-234950" algn="l" defTabSz="1063625" rtl="0" eaLnBrk="0" fontAlgn="base" hangingPunct="0">
        <a:spcBef>
          <a:spcPct val="0"/>
        </a:spcBef>
        <a:spcAft>
          <a:spcPts val="1338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atltransit.ga.gov/" TargetMode="External"/><Relationship Id="rId4" Type="http://schemas.openxmlformats.org/officeDocument/2006/relationships/hyperlink" Target="mailto:shaggard@srta.g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6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3">
            <a:extLst>
              <a:ext uri="{FF2B5EF4-FFF2-40B4-BE49-F238E27FC236}">
                <a16:creationId xmlns:a16="http://schemas.microsoft.com/office/drawing/2014/main" id="{FF7477E6-5634-40F0-8350-1097DDDA7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1913" y="4941888"/>
            <a:ext cx="6778625" cy="18113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Scott Haggard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Director of Government and External Affairs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Atlanta-region Transit Link Authority (ATL)</a:t>
            </a:r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id="{9BEE42EC-A2D4-4862-978D-C3197F8B78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8350" y="1390650"/>
            <a:ext cx="10117823" cy="320198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ATL: Branding and Communications RFP Pre-Proposal Conference</a:t>
            </a:r>
            <a:b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20, 2018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7A5033-0D45-4C3A-AC02-1D8B3379D6FE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0B1B4A-24D4-4AA2-9359-B33F707E0713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grpSp>
        <p:nvGrpSpPr>
          <p:cNvPr id="18" name="Group 913">
            <a:extLst>
              <a:ext uri="{FF2B5EF4-FFF2-40B4-BE49-F238E27FC236}">
                <a16:creationId xmlns:a16="http://schemas.microsoft.com/office/drawing/2014/main" id="{9AB7036A-D1BF-45D2-9FCD-0665C6DFFC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4755" y="145415"/>
            <a:ext cx="731520" cy="731520"/>
            <a:chOff x="4563" y="3912"/>
            <a:chExt cx="340" cy="340"/>
          </a:xfrm>
          <a:solidFill>
            <a:schemeClr val="bg1"/>
          </a:solidFill>
        </p:grpSpPr>
        <p:sp>
          <p:nvSpPr>
            <p:cNvPr id="19" name="Freeform 914">
              <a:extLst>
                <a:ext uri="{FF2B5EF4-FFF2-40B4-BE49-F238E27FC236}">
                  <a16:creationId xmlns:a16="http://schemas.microsoft.com/office/drawing/2014/main" id="{859C39C6-DCDB-4B98-936F-D9267CE08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" y="391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20" name="Freeform 915">
              <a:extLst>
                <a:ext uri="{FF2B5EF4-FFF2-40B4-BE49-F238E27FC236}">
                  <a16:creationId xmlns:a16="http://schemas.microsoft.com/office/drawing/2014/main" id="{0C70082C-A3ED-40E8-8C52-4FB54BE0B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3966"/>
              <a:ext cx="170" cy="208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A68927-3ED9-441C-B139-FBF58E7C7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25" y="1536700"/>
            <a:ext cx="6721475" cy="46339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Placeholder 5">
            <a:extLst>
              <a:ext uri="{FF2B5EF4-FFF2-40B4-BE49-F238E27FC236}">
                <a16:creationId xmlns:a16="http://schemas.microsoft.com/office/drawing/2014/main" id="{FB7CEDA0-0DA8-4A68-98D8-E2972D0ECF2F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51546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Core Activity: Management, Allocation &amp; Generation</a:t>
            </a:r>
          </a:p>
        </p:txBody>
      </p:sp>
      <p:sp>
        <p:nvSpPr>
          <p:cNvPr id="84999" name="Title 3">
            <a:extLst>
              <a:ext uri="{FF2B5EF4-FFF2-40B4-BE49-F238E27FC236}">
                <a16:creationId xmlns:a16="http://schemas.microsoft.com/office/drawing/2014/main" id="{594BF318-C11A-4933-B231-7F66A2672152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30876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Regional Transit Funds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FE0F6D-3BE7-4489-A13A-6FA296C875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4025" y="1541463"/>
            <a:ext cx="3438525" cy="4629150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85001" name="Content Placeholder 7">
            <a:extLst>
              <a:ext uri="{FF2B5EF4-FFF2-40B4-BE49-F238E27FC236}">
                <a16:creationId xmlns:a16="http://schemas.microsoft.com/office/drawing/2014/main" id="{C2375703-61FD-4474-A9B7-DDD5D8FE8637}"/>
              </a:ext>
            </a:extLst>
          </p:cNvPr>
          <p:cNvSpPr txBox="1">
            <a:spLocks/>
          </p:cNvSpPr>
          <p:nvPr/>
        </p:nvSpPr>
        <p:spPr bwMode="auto">
          <a:xfrm>
            <a:off x="8404225" y="3782534"/>
            <a:ext cx="2922588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can issue its own bonds and work with other state agencies </a:t>
            </a:r>
            <a:b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issue bonds</a:t>
            </a:r>
          </a:p>
        </p:txBody>
      </p:sp>
      <p:sp>
        <p:nvSpPr>
          <p:cNvPr id="85002" name="Content Placeholder 7">
            <a:extLst>
              <a:ext uri="{FF2B5EF4-FFF2-40B4-BE49-F238E27FC236}">
                <a16:creationId xmlns:a16="http://schemas.microsoft.com/office/drawing/2014/main" id="{58217DF8-1CAE-497B-9423-1578A79B3E30}"/>
              </a:ext>
            </a:extLst>
          </p:cNvPr>
          <p:cNvSpPr txBox="1">
            <a:spLocks/>
          </p:cNvSpPr>
          <p:nvPr/>
        </p:nvSpPr>
        <p:spPr bwMode="auto">
          <a:xfrm>
            <a:off x="8404225" y="2681602"/>
            <a:ext cx="292258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ATL’s Scope: </a:t>
            </a:r>
            <a:b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Federal &amp; State Transit Funds in region</a:t>
            </a:r>
          </a:p>
        </p:txBody>
      </p:sp>
      <p:sp>
        <p:nvSpPr>
          <p:cNvPr id="85003" name="Content Placeholder 7">
            <a:extLst>
              <a:ext uri="{FF2B5EF4-FFF2-40B4-BE49-F238E27FC236}">
                <a16:creationId xmlns:a16="http://schemas.microsoft.com/office/drawing/2014/main" id="{2EE1CBE7-8731-483E-9D1A-604FE5BFE3D8}"/>
              </a:ext>
            </a:extLst>
          </p:cNvPr>
          <p:cNvSpPr txBox="1">
            <a:spLocks/>
          </p:cNvSpPr>
          <p:nvPr/>
        </p:nvSpPr>
        <p:spPr bwMode="auto">
          <a:xfrm>
            <a:off x="8404225" y="1856112"/>
            <a:ext cx="2328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Recipient Role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16BECBA-6010-4EDB-93F8-D67ECBAE641E}"/>
              </a:ext>
            </a:extLst>
          </p:cNvPr>
          <p:cNvSpPr txBox="1">
            <a:spLocks/>
          </p:cNvSpPr>
          <p:nvPr/>
        </p:nvSpPr>
        <p:spPr bwMode="auto">
          <a:xfrm>
            <a:off x="8461375" y="5176254"/>
            <a:ext cx="28082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30 year, Up to 1% transit-specific SPLOST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812B1D2-1B08-49B0-9E2A-6ECB544305E4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BE749D-BD27-4FB6-B358-34DD5CB8AF99}"/>
              </a:ext>
            </a:extLst>
          </p:cNvPr>
          <p:cNvSpPr/>
          <p:nvPr/>
        </p:nvSpPr>
        <p:spPr>
          <a:xfrm>
            <a:off x="9111594" y="-456281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8052F-95B9-4DAC-88BD-B4C082564F5A}"/>
              </a:ext>
            </a:extLst>
          </p:cNvPr>
          <p:cNvSpPr/>
          <p:nvPr/>
        </p:nvSpPr>
        <p:spPr bwMode="gray">
          <a:xfrm>
            <a:off x="0" y="955675"/>
            <a:ext cx="12192000" cy="59023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35000">
                <a:schemeClr val="accent3">
                  <a:lumMod val="50000"/>
                  <a:shade val="67500"/>
                  <a:satMod val="115000"/>
                </a:schemeClr>
              </a:gs>
              <a:gs pos="78000">
                <a:schemeClr val="accent3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8EEE805E-193B-451F-8875-09E4B714F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5005388"/>
            <a:ext cx="10772775" cy="1617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47B692-23EE-4001-9A18-1599B2A03511}"/>
              </a:ext>
            </a:extLst>
          </p:cNvPr>
          <p:cNvGrpSpPr/>
          <p:nvPr/>
        </p:nvGrpSpPr>
        <p:grpSpPr>
          <a:xfrm>
            <a:off x="7031541" y="1114364"/>
            <a:ext cx="4394014" cy="3734231"/>
            <a:chOff x="7052333" y="464910"/>
            <a:chExt cx="4375972" cy="3734231"/>
          </a:xfrm>
          <a:solidFill>
            <a:schemeClr val="bg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990A09A-3CB6-429D-A5A3-A5BF384CCD8B}"/>
                </a:ext>
              </a:extLst>
            </p:cNvPr>
            <p:cNvSpPr/>
            <p:nvPr/>
          </p:nvSpPr>
          <p:spPr bwMode="gray">
            <a:xfrm>
              <a:off x="7052333" y="464910"/>
              <a:ext cx="4375972" cy="34251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80648" tIns="80648" rIns="80648" bIns="80648" anchor="ctr"/>
            <a:lstStyle/>
            <a:p>
              <a:pPr defTabSz="1219170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    At Least 10 Public Transit Agency/Operators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C02CFDC-1BCD-4026-B781-82AEA91A4EFE}"/>
                </a:ext>
              </a:extLst>
            </p:cNvPr>
            <p:cNvSpPr/>
            <p:nvPr/>
          </p:nvSpPr>
          <p:spPr>
            <a:xfrm>
              <a:off x="7058659" y="771760"/>
              <a:ext cx="4369645" cy="3427381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88900" tIns="88900" rIns="88900" bIns="88900"/>
            <a:lstStyle/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Metropolitan Atlanta Rapid Transit Authority 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Cobb County Department of Transportation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Douglas County Rideshare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State Road &amp; Tollway Authority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Gwinnett County Board of Commissioners 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Cherokee County Board of Commissioners  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Henry County Transit  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Forsyth County Public Transportation Dial A Ride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Coweta County Dial A Ride  </a:t>
              </a:r>
            </a:p>
            <a:p>
              <a:pPr marL="114301" lvl="1" indent="-114301" defTabSz="914406" eaLnBrk="1" fontAlgn="auto" hangingPunct="1">
                <a:spcBef>
                  <a:spcPts val="1200"/>
                </a:spcBef>
                <a:spcAft>
                  <a:spcPts val="0"/>
                </a:spcAft>
                <a:buSzPct val="100000"/>
                <a:buFont typeface="Arial"/>
                <a:buChar char="•"/>
                <a:defRPr/>
              </a:pPr>
              <a:r>
                <a:rPr lang="en-US" sz="1200" kern="0" dirty="0">
                  <a:solidFill>
                    <a:srgbClr val="313131"/>
                  </a:solidFill>
                  <a:latin typeface="Arial" charset="0"/>
                  <a:ea typeface="Arial" charset="0"/>
                  <a:cs typeface="Arial" charset="0"/>
                </a:rPr>
                <a:t>vRide and Enterprise Rideshare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10160E-C360-4D6F-8840-A19C270F9C77}"/>
                </a:ext>
              </a:extLst>
            </p:cNvPr>
            <p:cNvGrpSpPr/>
            <p:nvPr/>
          </p:nvGrpSpPr>
          <p:grpSpPr>
            <a:xfrm>
              <a:off x="8836886" y="849756"/>
              <a:ext cx="2477816" cy="2872088"/>
              <a:chOff x="6827581" y="1576671"/>
              <a:chExt cx="3039133" cy="2872088"/>
            </a:xfrm>
            <a:grpFill/>
          </p:grpSpPr>
          <p:pic>
            <p:nvPicPr>
              <p:cNvPr id="60" name="Picture 6">
                <a:extLst>
                  <a:ext uri="{FF2B5EF4-FFF2-40B4-BE49-F238E27FC236}">
                    <a16:creationId xmlns:a16="http://schemas.microsoft.com/office/drawing/2014/main" id="{9D1D58DB-1664-4560-94D5-F4EFFFF49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231861" y="2096662"/>
                <a:ext cx="487816" cy="399493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1" name="Picture 2" descr="Image result for marta logo">
                <a:extLst>
                  <a:ext uri="{FF2B5EF4-FFF2-40B4-BE49-F238E27FC236}">
                    <a16:creationId xmlns:a16="http://schemas.microsoft.com/office/drawing/2014/main" id="{8BE885F8-64CA-43A2-B092-F6DC5617A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2173" y="1576671"/>
                <a:ext cx="1174541" cy="18483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2" name="Picture 4" descr="Image result for cobblinc logo">
                <a:extLst>
                  <a:ext uri="{FF2B5EF4-FFF2-40B4-BE49-F238E27FC236}">
                    <a16:creationId xmlns:a16="http://schemas.microsoft.com/office/drawing/2014/main" id="{9DDC2AF0-D87D-4A19-8B7D-01F118FAD3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3260" y="1816476"/>
                <a:ext cx="775829" cy="331767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4" name="Picture 10">
                <a:extLst>
                  <a:ext uri="{FF2B5EF4-FFF2-40B4-BE49-F238E27FC236}">
                    <a16:creationId xmlns:a16="http://schemas.microsoft.com/office/drawing/2014/main" id="{A8F76FF0-D601-4D74-B4AD-B072FBB36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8425360" y="2809870"/>
                <a:ext cx="749975" cy="305729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5" name="Picture 16" descr="Cherokee Area Transit System">
                <a:extLst>
                  <a:ext uri="{FF2B5EF4-FFF2-40B4-BE49-F238E27FC236}">
                    <a16:creationId xmlns:a16="http://schemas.microsoft.com/office/drawing/2014/main" id="{76025C53-7DD0-4BEB-8F8D-F7DB85CFA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1422" y="3157929"/>
                <a:ext cx="867265" cy="36414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6" name="Picture 24">
                <a:extLst>
                  <a:ext uri="{FF2B5EF4-FFF2-40B4-BE49-F238E27FC236}">
                    <a16:creationId xmlns:a16="http://schemas.microsoft.com/office/drawing/2014/main" id="{7AF410C0-7A23-4C32-89E4-3911B0E4EF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827581" y="3476603"/>
                <a:ext cx="493707" cy="388097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7" name="Picture 26">
                <a:extLst>
                  <a:ext uri="{FF2B5EF4-FFF2-40B4-BE49-F238E27FC236}">
                    <a16:creationId xmlns:a16="http://schemas.microsoft.com/office/drawing/2014/main" id="{C297A51B-0C72-417A-B166-0D67C2F7CB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152133" y="3846621"/>
                <a:ext cx="517139" cy="347261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8" name="Picture 28" descr="Transit Graphic">
                <a:extLst>
                  <a:ext uri="{FF2B5EF4-FFF2-40B4-BE49-F238E27FC236}">
                    <a16:creationId xmlns:a16="http://schemas.microsoft.com/office/drawing/2014/main" id="{2B1B8F1B-398F-41E0-B649-B1FEA0A97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9431" y="4253089"/>
                <a:ext cx="1235438" cy="195670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59" name="Picture 2" descr="Image result for vride atlanta">
              <a:extLst>
                <a:ext uri="{FF2B5EF4-FFF2-40B4-BE49-F238E27FC236}">
                  <a16:creationId xmlns:a16="http://schemas.microsoft.com/office/drawing/2014/main" id="{B0D3A92C-8A10-401F-A309-81EFC972F8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9531" y="3854128"/>
              <a:ext cx="553960" cy="250503"/>
            </a:xfrm>
            <a:prstGeom prst="rect">
              <a:avLst/>
            </a:prstGeom>
            <a:grpFill/>
            <a:extLst/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120E815-AE37-4803-A59C-CAA6C3091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3307" y="1862809"/>
              <a:ext cx="854889" cy="233490"/>
            </a:xfrm>
            <a:prstGeom prst="rect">
              <a:avLst/>
            </a:prstGeom>
            <a:grpFill/>
          </p:spPr>
        </p:pic>
      </p:grpSp>
      <p:pic>
        <p:nvPicPr>
          <p:cNvPr id="97287" name="Picture 2">
            <a:extLst>
              <a:ext uri="{FF2B5EF4-FFF2-40B4-BE49-F238E27FC236}">
                <a16:creationId xmlns:a16="http://schemas.microsoft.com/office/drawing/2014/main" id="{C64E34B1-515E-4E30-8966-5695C65FE4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4995863"/>
            <a:ext cx="67627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 Placeholder 5">
            <a:extLst>
              <a:ext uri="{FF2B5EF4-FFF2-40B4-BE49-F238E27FC236}">
                <a16:creationId xmlns:a16="http://schemas.microsoft.com/office/drawing/2014/main" id="{ACC5E557-EC34-48C3-92A0-22B717278600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40465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 </a:t>
            </a:r>
            <a:r>
              <a:rPr lang="mr-IN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seamless customer experience</a:t>
            </a:r>
          </a:p>
        </p:txBody>
      </p:sp>
      <p:sp>
        <p:nvSpPr>
          <p:cNvPr id="97289" name="Title 3">
            <a:extLst>
              <a:ext uri="{FF2B5EF4-FFF2-40B4-BE49-F238E27FC236}">
                <a16:creationId xmlns:a16="http://schemas.microsoft.com/office/drawing/2014/main" id="{5704EAAF-CDB4-4141-A111-0A04F8DBAF74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3508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Regional Unified Branding</a:t>
            </a:r>
          </a:p>
        </p:txBody>
      </p:sp>
      <p:sp>
        <p:nvSpPr>
          <p:cNvPr id="97290" name="Oval 31">
            <a:extLst>
              <a:ext uri="{FF2B5EF4-FFF2-40B4-BE49-F238E27FC236}">
                <a16:creationId xmlns:a16="http://schemas.microsoft.com/office/drawing/2014/main" id="{B2CD0947-671B-4991-890B-FBD066B4EA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32275" y="150813"/>
            <a:ext cx="709613" cy="709612"/>
          </a:xfrm>
          <a:prstGeom prst="ellipse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97291" name="Content Placeholder 7">
            <a:extLst>
              <a:ext uri="{FF2B5EF4-FFF2-40B4-BE49-F238E27FC236}">
                <a16:creationId xmlns:a16="http://schemas.microsoft.com/office/drawing/2014/main" id="{58D08345-1745-4194-8616-C14D28AF1D2A}"/>
              </a:ext>
            </a:extLst>
          </p:cNvPr>
          <p:cNvSpPr txBox="1">
            <a:spLocks/>
          </p:cNvSpPr>
          <p:nvPr/>
        </p:nvSpPr>
        <p:spPr bwMode="auto">
          <a:xfrm>
            <a:off x="652463" y="2275002"/>
            <a:ext cx="59261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As of Jan. 1, 2019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any new MARTA asset worth more than $250,000 must display The ATL logo and brand, prominently featuring the acronym “ATL”</a:t>
            </a:r>
          </a:p>
        </p:txBody>
      </p:sp>
      <p:sp>
        <p:nvSpPr>
          <p:cNvPr id="97292" name="Content Placeholder 7">
            <a:extLst>
              <a:ext uri="{FF2B5EF4-FFF2-40B4-BE49-F238E27FC236}">
                <a16:creationId xmlns:a16="http://schemas.microsoft.com/office/drawing/2014/main" id="{0E874C06-2612-4DE3-888B-E420B8A8BA15}"/>
              </a:ext>
            </a:extLst>
          </p:cNvPr>
          <p:cNvSpPr txBox="1">
            <a:spLocks/>
          </p:cNvSpPr>
          <p:nvPr/>
        </p:nvSpPr>
        <p:spPr bwMode="auto">
          <a:xfrm>
            <a:off x="652463" y="3339326"/>
            <a:ext cx="5794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As of Jan. 1, 2023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ATL logo and brand must be used on any and all MARTA property</a:t>
            </a:r>
          </a:p>
        </p:txBody>
      </p:sp>
      <p:sp>
        <p:nvSpPr>
          <p:cNvPr id="97293" name="Content Placeholder 7">
            <a:extLst>
              <a:ext uri="{FF2B5EF4-FFF2-40B4-BE49-F238E27FC236}">
                <a16:creationId xmlns:a16="http://schemas.microsoft.com/office/drawing/2014/main" id="{4A5E0581-A624-41F3-AC29-3F1DEC43D2B0}"/>
              </a:ext>
            </a:extLst>
          </p:cNvPr>
          <p:cNvSpPr txBox="1">
            <a:spLocks/>
          </p:cNvSpPr>
          <p:nvPr/>
        </p:nvSpPr>
        <p:spPr bwMode="auto">
          <a:xfrm>
            <a:off x="654051" y="1261061"/>
            <a:ext cx="5792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Transit Plan must include plan for the creation of a unified brand to encompass all transit service providers in 13-county region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4BE575A7-E338-4844-8E56-0BDE31F9C3A6}"/>
              </a:ext>
            </a:extLst>
          </p:cNvPr>
          <p:cNvSpPr txBox="1">
            <a:spLocks/>
          </p:cNvSpPr>
          <p:nvPr/>
        </p:nvSpPr>
        <p:spPr bwMode="auto">
          <a:xfrm>
            <a:off x="652463" y="4172032"/>
            <a:ext cx="5794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ATL issued RFP on Aug. 15, 2018 for branding and communications consulting services 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5B97525-3871-41E2-8E1B-7444F2459794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B110F-B9A0-46ED-9796-88004F96FC49}"/>
              </a:ext>
            </a:extLst>
          </p:cNvPr>
          <p:cNvSpPr/>
          <p:nvPr/>
        </p:nvSpPr>
        <p:spPr>
          <a:xfrm>
            <a:off x="9111594" y="-456281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99332" name="Text Placeholder 5">
            <a:extLst>
              <a:ext uri="{FF2B5EF4-FFF2-40B4-BE49-F238E27FC236}">
                <a16:creationId xmlns:a16="http://schemas.microsoft.com/office/drawing/2014/main" id="{62DAC5B3-8AFF-4E6E-A654-4ED0C8A60E01}"/>
              </a:ext>
            </a:extLst>
          </p:cNvPr>
          <p:cNvSpPr txBox="1">
            <a:spLocks/>
          </p:cNvSpPr>
          <p:nvPr/>
        </p:nvSpPr>
        <p:spPr bwMode="auto">
          <a:xfrm>
            <a:off x="269874" y="511175"/>
            <a:ext cx="5826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– GRTA – SRTA – ARC: Still exist and continue to exist</a:t>
            </a:r>
          </a:p>
        </p:txBody>
      </p:sp>
      <p:sp>
        <p:nvSpPr>
          <p:cNvPr id="99333" name="Title 3">
            <a:extLst>
              <a:ext uri="{FF2B5EF4-FFF2-40B4-BE49-F238E27FC236}">
                <a16:creationId xmlns:a16="http://schemas.microsoft.com/office/drawing/2014/main" id="{AF0872D6-5E01-45E2-8E1D-3BF947DEADBF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5905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ATL Interaction with Existing Transit Entities</a:t>
            </a:r>
          </a:p>
        </p:txBody>
      </p:sp>
      <p:grpSp>
        <p:nvGrpSpPr>
          <p:cNvPr id="23" name="Group 826">
            <a:extLst>
              <a:ext uri="{FF2B5EF4-FFF2-40B4-BE49-F238E27FC236}">
                <a16:creationId xmlns:a16="http://schemas.microsoft.com/office/drawing/2014/main" id="{8748E978-2BFB-495D-85CF-736BF740E8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75948" y="136027"/>
            <a:ext cx="731520" cy="731520"/>
            <a:chOff x="1863" y="3093"/>
            <a:chExt cx="340" cy="340"/>
          </a:xfrm>
          <a:solidFill>
            <a:schemeClr val="bg1"/>
          </a:solidFill>
        </p:grpSpPr>
        <p:sp>
          <p:nvSpPr>
            <p:cNvPr id="24" name="Freeform 827">
              <a:extLst>
                <a:ext uri="{FF2B5EF4-FFF2-40B4-BE49-F238E27FC236}">
                  <a16:creationId xmlns:a16="http://schemas.microsoft.com/office/drawing/2014/main" id="{F772533E-69BE-41D2-98A6-F67E746FB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30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25" name="Freeform 828">
              <a:extLst>
                <a:ext uri="{FF2B5EF4-FFF2-40B4-BE49-F238E27FC236}">
                  <a16:creationId xmlns:a16="http://schemas.microsoft.com/office/drawing/2014/main" id="{581DB8F5-F9A3-403A-B71C-BA10DCC02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5" y="3157"/>
              <a:ext cx="156" cy="212"/>
            </a:xfrm>
            <a:custGeom>
              <a:avLst/>
              <a:gdLst>
                <a:gd name="T0" fmla="*/ 213 w 234"/>
                <a:gd name="T1" fmla="*/ 258 h 320"/>
                <a:gd name="T2" fmla="*/ 213 w 234"/>
                <a:gd name="T3" fmla="*/ 192 h 320"/>
                <a:gd name="T4" fmla="*/ 170 w 234"/>
                <a:gd name="T5" fmla="*/ 150 h 320"/>
                <a:gd name="T6" fmla="*/ 128 w 234"/>
                <a:gd name="T7" fmla="*/ 150 h 320"/>
                <a:gd name="T8" fmla="*/ 128 w 234"/>
                <a:gd name="T9" fmla="*/ 64 h 320"/>
                <a:gd name="T10" fmla="*/ 127 w 234"/>
                <a:gd name="T11" fmla="*/ 62 h 320"/>
                <a:gd name="T12" fmla="*/ 149 w 234"/>
                <a:gd name="T13" fmla="*/ 32 h 320"/>
                <a:gd name="T14" fmla="*/ 117 w 234"/>
                <a:gd name="T15" fmla="*/ 0 h 320"/>
                <a:gd name="T16" fmla="*/ 85 w 234"/>
                <a:gd name="T17" fmla="*/ 32 h 320"/>
                <a:gd name="T18" fmla="*/ 107 w 234"/>
                <a:gd name="T19" fmla="*/ 62 h 320"/>
                <a:gd name="T20" fmla="*/ 106 w 234"/>
                <a:gd name="T21" fmla="*/ 64 h 320"/>
                <a:gd name="T22" fmla="*/ 106 w 234"/>
                <a:gd name="T23" fmla="*/ 150 h 320"/>
                <a:gd name="T24" fmla="*/ 64 w 234"/>
                <a:gd name="T25" fmla="*/ 150 h 320"/>
                <a:gd name="T26" fmla="*/ 42 w 234"/>
                <a:gd name="T27" fmla="*/ 128 h 320"/>
                <a:gd name="T28" fmla="*/ 42 w 234"/>
                <a:gd name="T29" fmla="*/ 62 h 320"/>
                <a:gd name="T30" fmla="*/ 64 w 234"/>
                <a:gd name="T31" fmla="*/ 32 h 320"/>
                <a:gd name="T32" fmla="*/ 32 w 234"/>
                <a:gd name="T33" fmla="*/ 0 h 320"/>
                <a:gd name="T34" fmla="*/ 0 w 234"/>
                <a:gd name="T35" fmla="*/ 32 h 320"/>
                <a:gd name="T36" fmla="*/ 21 w 234"/>
                <a:gd name="T37" fmla="*/ 62 h 320"/>
                <a:gd name="T38" fmla="*/ 21 w 234"/>
                <a:gd name="T39" fmla="*/ 128 h 320"/>
                <a:gd name="T40" fmla="*/ 64 w 234"/>
                <a:gd name="T41" fmla="*/ 171 h 320"/>
                <a:gd name="T42" fmla="*/ 106 w 234"/>
                <a:gd name="T43" fmla="*/ 171 h 320"/>
                <a:gd name="T44" fmla="*/ 106 w 234"/>
                <a:gd name="T45" fmla="*/ 258 h 320"/>
                <a:gd name="T46" fmla="*/ 85 w 234"/>
                <a:gd name="T47" fmla="*/ 288 h 320"/>
                <a:gd name="T48" fmla="*/ 117 w 234"/>
                <a:gd name="T49" fmla="*/ 320 h 320"/>
                <a:gd name="T50" fmla="*/ 149 w 234"/>
                <a:gd name="T51" fmla="*/ 288 h 320"/>
                <a:gd name="T52" fmla="*/ 128 w 234"/>
                <a:gd name="T53" fmla="*/ 258 h 320"/>
                <a:gd name="T54" fmla="*/ 128 w 234"/>
                <a:gd name="T55" fmla="*/ 171 h 320"/>
                <a:gd name="T56" fmla="*/ 170 w 234"/>
                <a:gd name="T57" fmla="*/ 171 h 320"/>
                <a:gd name="T58" fmla="*/ 192 w 234"/>
                <a:gd name="T59" fmla="*/ 192 h 320"/>
                <a:gd name="T60" fmla="*/ 192 w 234"/>
                <a:gd name="T61" fmla="*/ 258 h 320"/>
                <a:gd name="T62" fmla="*/ 170 w 234"/>
                <a:gd name="T63" fmla="*/ 288 h 320"/>
                <a:gd name="T64" fmla="*/ 202 w 234"/>
                <a:gd name="T65" fmla="*/ 320 h 320"/>
                <a:gd name="T66" fmla="*/ 234 w 234"/>
                <a:gd name="T67" fmla="*/ 288 h 320"/>
                <a:gd name="T68" fmla="*/ 213 w 234"/>
                <a:gd name="T69" fmla="*/ 258 h 320"/>
                <a:gd name="T70" fmla="*/ 32 w 234"/>
                <a:gd name="T71" fmla="*/ 22 h 320"/>
                <a:gd name="T72" fmla="*/ 42 w 234"/>
                <a:gd name="T73" fmla="*/ 32 h 320"/>
                <a:gd name="T74" fmla="*/ 32 w 234"/>
                <a:gd name="T75" fmla="*/ 43 h 320"/>
                <a:gd name="T76" fmla="*/ 21 w 234"/>
                <a:gd name="T77" fmla="*/ 32 h 320"/>
                <a:gd name="T78" fmla="*/ 32 w 234"/>
                <a:gd name="T79" fmla="*/ 22 h 320"/>
                <a:gd name="T80" fmla="*/ 117 w 234"/>
                <a:gd name="T81" fmla="*/ 22 h 320"/>
                <a:gd name="T82" fmla="*/ 128 w 234"/>
                <a:gd name="T83" fmla="*/ 32 h 320"/>
                <a:gd name="T84" fmla="*/ 117 w 234"/>
                <a:gd name="T85" fmla="*/ 43 h 320"/>
                <a:gd name="T86" fmla="*/ 106 w 234"/>
                <a:gd name="T87" fmla="*/ 32 h 320"/>
                <a:gd name="T88" fmla="*/ 117 w 234"/>
                <a:gd name="T89" fmla="*/ 22 h 320"/>
                <a:gd name="T90" fmla="*/ 117 w 234"/>
                <a:gd name="T91" fmla="*/ 299 h 320"/>
                <a:gd name="T92" fmla="*/ 106 w 234"/>
                <a:gd name="T93" fmla="*/ 288 h 320"/>
                <a:gd name="T94" fmla="*/ 117 w 234"/>
                <a:gd name="T95" fmla="*/ 278 h 320"/>
                <a:gd name="T96" fmla="*/ 128 w 234"/>
                <a:gd name="T97" fmla="*/ 288 h 320"/>
                <a:gd name="T98" fmla="*/ 117 w 234"/>
                <a:gd name="T99" fmla="*/ 299 h 320"/>
                <a:gd name="T100" fmla="*/ 202 w 234"/>
                <a:gd name="T101" fmla="*/ 299 h 320"/>
                <a:gd name="T102" fmla="*/ 192 w 234"/>
                <a:gd name="T103" fmla="*/ 288 h 320"/>
                <a:gd name="T104" fmla="*/ 202 w 234"/>
                <a:gd name="T105" fmla="*/ 278 h 320"/>
                <a:gd name="T106" fmla="*/ 213 w 234"/>
                <a:gd name="T107" fmla="*/ 288 h 320"/>
                <a:gd name="T108" fmla="*/ 202 w 234"/>
                <a:gd name="T109" fmla="*/ 29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320">
                  <a:moveTo>
                    <a:pt x="213" y="258"/>
                  </a:moveTo>
                  <a:cubicBezTo>
                    <a:pt x="213" y="192"/>
                    <a:pt x="213" y="192"/>
                    <a:pt x="213" y="192"/>
                  </a:cubicBezTo>
                  <a:cubicBezTo>
                    <a:pt x="213" y="161"/>
                    <a:pt x="187" y="150"/>
                    <a:pt x="170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4"/>
                    <a:pt x="127" y="63"/>
                    <a:pt x="127" y="62"/>
                  </a:cubicBezTo>
                  <a:cubicBezTo>
                    <a:pt x="140" y="58"/>
                    <a:pt x="149" y="46"/>
                    <a:pt x="149" y="32"/>
                  </a:cubicBezTo>
                  <a:cubicBezTo>
                    <a:pt x="149" y="15"/>
                    <a:pt x="135" y="0"/>
                    <a:pt x="117" y="0"/>
                  </a:cubicBezTo>
                  <a:cubicBezTo>
                    <a:pt x="99" y="0"/>
                    <a:pt x="85" y="15"/>
                    <a:pt x="85" y="32"/>
                  </a:cubicBezTo>
                  <a:cubicBezTo>
                    <a:pt x="85" y="46"/>
                    <a:pt x="94" y="58"/>
                    <a:pt x="107" y="62"/>
                  </a:cubicBezTo>
                  <a:cubicBezTo>
                    <a:pt x="107" y="63"/>
                    <a:pt x="106" y="64"/>
                    <a:pt x="106" y="64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0" y="150"/>
                    <a:pt x="42" y="149"/>
                    <a:pt x="42" y="12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5" y="58"/>
                    <a:pt x="64" y="46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6"/>
                    <a:pt x="9" y="58"/>
                    <a:pt x="21" y="62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60"/>
                    <a:pt x="47" y="171"/>
                    <a:pt x="64" y="171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94" y="263"/>
                    <a:pt x="85" y="274"/>
                    <a:pt x="85" y="288"/>
                  </a:cubicBezTo>
                  <a:cubicBezTo>
                    <a:pt x="85" y="306"/>
                    <a:pt x="99" y="320"/>
                    <a:pt x="117" y="320"/>
                  </a:cubicBezTo>
                  <a:cubicBezTo>
                    <a:pt x="135" y="320"/>
                    <a:pt x="149" y="306"/>
                    <a:pt x="149" y="288"/>
                  </a:cubicBezTo>
                  <a:cubicBezTo>
                    <a:pt x="149" y="274"/>
                    <a:pt x="140" y="263"/>
                    <a:pt x="128" y="258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4" y="171"/>
                    <a:pt x="192" y="172"/>
                    <a:pt x="192" y="192"/>
                  </a:cubicBezTo>
                  <a:cubicBezTo>
                    <a:pt x="192" y="258"/>
                    <a:pt x="192" y="258"/>
                    <a:pt x="192" y="258"/>
                  </a:cubicBezTo>
                  <a:cubicBezTo>
                    <a:pt x="179" y="263"/>
                    <a:pt x="170" y="274"/>
                    <a:pt x="170" y="288"/>
                  </a:cubicBezTo>
                  <a:cubicBezTo>
                    <a:pt x="170" y="306"/>
                    <a:pt x="185" y="320"/>
                    <a:pt x="202" y="320"/>
                  </a:cubicBezTo>
                  <a:cubicBezTo>
                    <a:pt x="220" y="320"/>
                    <a:pt x="234" y="306"/>
                    <a:pt x="234" y="288"/>
                  </a:cubicBezTo>
                  <a:cubicBezTo>
                    <a:pt x="234" y="274"/>
                    <a:pt x="225" y="263"/>
                    <a:pt x="213" y="258"/>
                  </a:cubicBezTo>
                  <a:close/>
                  <a:moveTo>
                    <a:pt x="32" y="22"/>
                  </a:moveTo>
                  <a:cubicBezTo>
                    <a:pt x="38" y="22"/>
                    <a:pt x="42" y="26"/>
                    <a:pt x="42" y="32"/>
                  </a:cubicBezTo>
                  <a:cubicBezTo>
                    <a:pt x="42" y="38"/>
                    <a:pt x="38" y="43"/>
                    <a:pt x="32" y="43"/>
                  </a:cubicBezTo>
                  <a:cubicBezTo>
                    <a:pt x="26" y="43"/>
                    <a:pt x="21" y="38"/>
                    <a:pt x="21" y="32"/>
                  </a:cubicBezTo>
                  <a:cubicBezTo>
                    <a:pt x="21" y="26"/>
                    <a:pt x="26" y="22"/>
                    <a:pt x="32" y="22"/>
                  </a:cubicBezTo>
                  <a:close/>
                  <a:moveTo>
                    <a:pt x="117" y="22"/>
                  </a:moveTo>
                  <a:cubicBezTo>
                    <a:pt x="123" y="22"/>
                    <a:pt x="128" y="26"/>
                    <a:pt x="128" y="32"/>
                  </a:cubicBezTo>
                  <a:cubicBezTo>
                    <a:pt x="128" y="38"/>
                    <a:pt x="123" y="43"/>
                    <a:pt x="117" y="43"/>
                  </a:cubicBezTo>
                  <a:cubicBezTo>
                    <a:pt x="111" y="43"/>
                    <a:pt x="106" y="38"/>
                    <a:pt x="106" y="32"/>
                  </a:cubicBezTo>
                  <a:cubicBezTo>
                    <a:pt x="106" y="26"/>
                    <a:pt x="111" y="22"/>
                    <a:pt x="117" y="22"/>
                  </a:cubicBezTo>
                  <a:close/>
                  <a:moveTo>
                    <a:pt x="117" y="299"/>
                  </a:moveTo>
                  <a:cubicBezTo>
                    <a:pt x="111" y="299"/>
                    <a:pt x="106" y="294"/>
                    <a:pt x="106" y="288"/>
                  </a:cubicBezTo>
                  <a:cubicBezTo>
                    <a:pt x="106" y="282"/>
                    <a:pt x="111" y="278"/>
                    <a:pt x="117" y="278"/>
                  </a:cubicBezTo>
                  <a:cubicBezTo>
                    <a:pt x="123" y="278"/>
                    <a:pt x="128" y="282"/>
                    <a:pt x="128" y="288"/>
                  </a:cubicBezTo>
                  <a:cubicBezTo>
                    <a:pt x="128" y="294"/>
                    <a:pt x="123" y="299"/>
                    <a:pt x="117" y="299"/>
                  </a:cubicBezTo>
                  <a:close/>
                  <a:moveTo>
                    <a:pt x="202" y="299"/>
                  </a:moveTo>
                  <a:cubicBezTo>
                    <a:pt x="196" y="299"/>
                    <a:pt x="192" y="294"/>
                    <a:pt x="192" y="288"/>
                  </a:cubicBezTo>
                  <a:cubicBezTo>
                    <a:pt x="192" y="282"/>
                    <a:pt x="196" y="278"/>
                    <a:pt x="202" y="278"/>
                  </a:cubicBezTo>
                  <a:cubicBezTo>
                    <a:pt x="208" y="278"/>
                    <a:pt x="213" y="282"/>
                    <a:pt x="213" y="288"/>
                  </a:cubicBezTo>
                  <a:cubicBezTo>
                    <a:pt x="213" y="294"/>
                    <a:pt x="208" y="299"/>
                    <a:pt x="202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pic>
        <p:nvPicPr>
          <p:cNvPr id="99335" name="Picture 5">
            <a:extLst>
              <a:ext uri="{FF2B5EF4-FFF2-40B4-BE49-F238E27FC236}">
                <a16:creationId xmlns:a16="http://schemas.microsoft.com/office/drawing/2014/main" id="{B7961D23-E1EB-4ED5-A0A3-120475135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25" y="3578224"/>
            <a:ext cx="2397606" cy="12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>
            <a:extLst>
              <a:ext uri="{FF2B5EF4-FFF2-40B4-BE49-F238E27FC236}">
                <a16:creationId xmlns:a16="http://schemas.microsoft.com/office/drawing/2014/main" id="{C875D51F-816D-4CD7-80CD-44EA84AFB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" y="3112790"/>
            <a:ext cx="2105025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9">
            <a:extLst>
              <a:ext uri="{FF2B5EF4-FFF2-40B4-BE49-F238E27FC236}">
                <a16:creationId xmlns:a16="http://schemas.microsoft.com/office/drawing/2014/main" id="{4A776AB7-18F3-4E60-8F41-E67F7EF83B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1509713"/>
            <a:ext cx="2090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D3B4C98-DE14-4CC4-91D9-BC94D5A9F8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4200" y="1196975"/>
            <a:ext cx="8842375" cy="1616075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99339" name="Content Placeholder 7">
            <a:extLst>
              <a:ext uri="{FF2B5EF4-FFF2-40B4-BE49-F238E27FC236}">
                <a16:creationId xmlns:a16="http://schemas.microsoft.com/office/drawing/2014/main" id="{768DDAC0-196D-48E2-8155-A02C70C4D4D7}"/>
              </a:ext>
            </a:extLst>
          </p:cNvPr>
          <p:cNvSpPr txBox="1">
            <a:spLocks/>
          </p:cNvSpPr>
          <p:nvPr/>
        </p:nvSpPr>
        <p:spPr bwMode="auto">
          <a:xfrm>
            <a:off x="3314700" y="2009775"/>
            <a:ext cx="8432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retains control over its current local funding &amp; operations</a:t>
            </a:r>
          </a:p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40" name="Content Placeholder 7">
            <a:extLst>
              <a:ext uri="{FF2B5EF4-FFF2-40B4-BE49-F238E27FC236}">
                <a16:creationId xmlns:a16="http://schemas.microsoft.com/office/drawing/2014/main" id="{1260D46B-DE34-43F9-96D1-ECABEC1F959E}"/>
              </a:ext>
            </a:extLst>
          </p:cNvPr>
          <p:cNvSpPr txBox="1">
            <a:spLocks/>
          </p:cNvSpPr>
          <p:nvPr/>
        </p:nvSpPr>
        <p:spPr bwMode="auto">
          <a:xfrm>
            <a:off x="3314700" y="2384425"/>
            <a:ext cx="8432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MARTA’s legal contractual obligations unaffected </a:t>
            </a:r>
          </a:p>
        </p:txBody>
      </p:sp>
      <p:sp>
        <p:nvSpPr>
          <p:cNvPr id="99341" name="Content Placeholder 7">
            <a:extLst>
              <a:ext uri="{FF2B5EF4-FFF2-40B4-BE49-F238E27FC236}">
                <a16:creationId xmlns:a16="http://schemas.microsoft.com/office/drawing/2014/main" id="{13108D5F-1022-4324-A77A-E486A3968148}"/>
              </a:ext>
            </a:extLst>
          </p:cNvPr>
          <p:cNvSpPr txBox="1">
            <a:spLocks/>
          </p:cNvSpPr>
          <p:nvPr/>
        </p:nvSpPr>
        <p:spPr bwMode="auto">
          <a:xfrm>
            <a:off x="3314700" y="1358900"/>
            <a:ext cx="81073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has exclusive authority for operating region’s heavy rail system, including any new heavy rail projects</a:t>
            </a:r>
          </a:p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889F5B-1E72-48A3-8ABE-B833DFFAAC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01975" y="3084513"/>
            <a:ext cx="8864600" cy="1628775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99343" name="Content Placeholder 7">
            <a:extLst>
              <a:ext uri="{FF2B5EF4-FFF2-40B4-BE49-F238E27FC236}">
                <a16:creationId xmlns:a16="http://schemas.microsoft.com/office/drawing/2014/main" id="{E75EBEA7-858E-4E98-B32E-D54AD3792DDF}"/>
              </a:ext>
            </a:extLst>
          </p:cNvPr>
          <p:cNvSpPr txBox="1">
            <a:spLocks/>
          </p:cNvSpPr>
          <p:nvPr/>
        </p:nvSpPr>
        <p:spPr bwMode="auto">
          <a:xfrm>
            <a:off x="3314700" y="3262313"/>
            <a:ext cx="54244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ATL is administratively attached to GRTA</a:t>
            </a:r>
          </a:p>
        </p:txBody>
      </p:sp>
      <p:sp>
        <p:nvSpPr>
          <p:cNvPr id="99344" name="Content Placeholder 7">
            <a:extLst>
              <a:ext uri="{FF2B5EF4-FFF2-40B4-BE49-F238E27FC236}">
                <a16:creationId xmlns:a16="http://schemas.microsoft.com/office/drawing/2014/main" id="{66C5D90F-C20D-43A0-9424-1A7B69EF96F4}"/>
              </a:ext>
            </a:extLst>
          </p:cNvPr>
          <p:cNvSpPr txBox="1">
            <a:spLocks/>
          </p:cNvSpPr>
          <p:nvPr/>
        </p:nvSpPr>
        <p:spPr bwMode="auto">
          <a:xfrm>
            <a:off x="3309144" y="3692874"/>
            <a:ext cx="84328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GRTA and SRTA’s roles in regional transit transitions to ATL by 2020/2021</a:t>
            </a:r>
          </a:p>
        </p:txBody>
      </p:sp>
      <p:sp>
        <p:nvSpPr>
          <p:cNvPr id="99345" name="Content Placeholder 7">
            <a:extLst>
              <a:ext uri="{FF2B5EF4-FFF2-40B4-BE49-F238E27FC236}">
                <a16:creationId xmlns:a16="http://schemas.microsoft.com/office/drawing/2014/main" id="{D7FE7E25-768A-4959-9A75-E66387CE5DF7}"/>
              </a:ext>
            </a:extLst>
          </p:cNvPr>
          <p:cNvSpPr txBox="1">
            <a:spLocks/>
          </p:cNvSpPr>
          <p:nvPr/>
        </p:nvSpPr>
        <p:spPr bwMode="auto">
          <a:xfrm>
            <a:off x="3314700" y="3217863"/>
            <a:ext cx="87852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5AD949-373D-40A1-B5D9-EA5D76B3C4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8800" y="4964113"/>
            <a:ext cx="8853488" cy="1682750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99349" name="Content Placeholder 7">
            <a:extLst>
              <a:ext uri="{FF2B5EF4-FFF2-40B4-BE49-F238E27FC236}">
                <a16:creationId xmlns:a16="http://schemas.microsoft.com/office/drawing/2014/main" id="{DE9B106F-8628-48F2-8CD7-6A3DFC04CBF0}"/>
              </a:ext>
            </a:extLst>
          </p:cNvPr>
          <p:cNvSpPr txBox="1">
            <a:spLocks/>
          </p:cNvSpPr>
          <p:nvPr/>
        </p:nvSpPr>
        <p:spPr bwMode="auto">
          <a:xfrm>
            <a:off x="3309144" y="4200525"/>
            <a:ext cx="87868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SRTA’s tolling, GTIB, and transportation financing roles remain intact</a:t>
            </a:r>
          </a:p>
        </p:txBody>
      </p:sp>
      <p:pic>
        <p:nvPicPr>
          <p:cNvPr id="28" name="Picture 51">
            <a:extLst>
              <a:ext uri="{FF2B5EF4-FFF2-40B4-BE49-F238E27FC236}">
                <a16:creationId xmlns:a16="http://schemas.microsoft.com/office/drawing/2014/main" id="{907B5904-0BE8-47AA-B8AC-DE6B5500F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72" y="4964113"/>
            <a:ext cx="28051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C032E0EF-321C-4A9D-B1F9-14BA7E36D8D5}"/>
              </a:ext>
            </a:extLst>
          </p:cNvPr>
          <p:cNvSpPr txBox="1">
            <a:spLocks/>
          </p:cNvSpPr>
          <p:nvPr/>
        </p:nvSpPr>
        <p:spPr bwMode="auto">
          <a:xfrm>
            <a:off x="3317875" y="5360987"/>
            <a:ext cx="8432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&amp; ATL work closely together to revise current regional transit process,  and to ensure that Regional Transit Plan aligns and integrates with TIP and STP processes and funding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87">
            <a:extLst>
              <a:ext uri="{FF2B5EF4-FFF2-40B4-BE49-F238E27FC236}">
                <a16:creationId xmlns:a16="http://schemas.microsoft.com/office/drawing/2014/main" id="{702D1F37-BDEA-45AF-9B0B-541F27D64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75" y="214313"/>
            <a:ext cx="9993313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2">
            <a:extLst>
              <a:ext uri="{FF2B5EF4-FFF2-40B4-BE49-F238E27FC236}">
                <a16:creationId xmlns:a16="http://schemas.microsoft.com/office/drawing/2014/main" id="{E25A31C4-F3E9-469D-A278-B7D4D56170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605088"/>
            <a:ext cx="2730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1D4F6D-0A0B-4486-9EAA-49CEBC1B4D39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F56A97-C80B-47E8-9ACC-0A989F7E9051}"/>
              </a:ext>
            </a:extLst>
          </p:cNvPr>
          <p:cNvSpPr/>
          <p:nvPr/>
        </p:nvSpPr>
        <p:spPr>
          <a:xfrm>
            <a:off x="9111594" y="-456281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103430" name="Text Placeholder 5">
            <a:extLst>
              <a:ext uri="{FF2B5EF4-FFF2-40B4-BE49-F238E27FC236}">
                <a16:creationId xmlns:a16="http://schemas.microsoft.com/office/drawing/2014/main" id="{FEEFD382-8BAA-4BFE-AC02-6AB4FB45C13E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3208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…Flow from a Regional Outlook</a:t>
            </a:r>
          </a:p>
        </p:txBody>
      </p:sp>
      <p:sp>
        <p:nvSpPr>
          <p:cNvPr id="103431" name="Title 3">
            <a:extLst>
              <a:ext uri="{FF2B5EF4-FFF2-40B4-BE49-F238E27FC236}">
                <a16:creationId xmlns:a16="http://schemas.microsoft.com/office/drawing/2014/main" id="{57436C88-7DF2-40E0-B2E8-2F4BF2569D06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45021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The ATL: Regional Opportunities…</a:t>
            </a:r>
          </a:p>
        </p:txBody>
      </p:sp>
      <p:pic>
        <p:nvPicPr>
          <p:cNvPr id="103432" name="Picture 4">
            <a:extLst>
              <a:ext uri="{FF2B5EF4-FFF2-40B4-BE49-F238E27FC236}">
                <a16:creationId xmlns:a16="http://schemas.microsoft.com/office/drawing/2014/main" id="{6333C2B2-6FEB-4C43-9A78-35E73B1A45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2813050"/>
            <a:ext cx="1103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Picture 16">
            <a:extLst>
              <a:ext uri="{FF2B5EF4-FFF2-40B4-BE49-F238E27FC236}">
                <a16:creationId xmlns:a16="http://schemas.microsoft.com/office/drawing/2014/main" id="{A4F23024-703D-4B22-B661-F37B7F6E7C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2873375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19">
            <a:extLst>
              <a:ext uri="{FF2B5EF4-FFF2-40B4-BE49-F238E27FC236}">
                <a16:creationId xmlns:a16="http://schemas.microsoft.com/office/drawing/2014/main" id="{68D08AD3-6F22-41D6-9DB3-4B5EFC2E0B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063" y="4279900"/>
            <a:ext cx="1747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5" name="Picture 21">
            <a:extLst>
              <a:ext uri="{FF2B5EF4-FFF2-40B4-BE49-F238E27FC236}">
                <a16:creationId xmlns:a16="http://schemas.microsoft.com/office/drawing/2014/main" id="{411D7666-5590-46A2-B817-2C9333D9C7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725" y="4649788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22">
            <a:extLst>
              <a:ext uri="{FF2B5EF4-FFF2-40B4-BE49-F238E27FC236}">
                <a16:creationId xmlns:a16="http://schemas.microsoft.com/office/drawing/2014/main" id="{1DBB5C52-EDAA-4DBA-B414-789E8906194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50" y="1774825"/>
            <a:ext cx="5191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23">
            <a:extLst>
              <a:ext uri="{FF2B5EF4-FFF2-40B4-BE49-F238E27FC236}">
                <a16:creationId xmlns:a16="http://schemas.microsoft.com/office/drawing/2014/main" id="{CE03DF3F-2502-4ED4-87D5-56A70313CC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088" y="4240213"/>
            <a:ext cx="1336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24">
            <a:extLst>
              <a:ext uri="{FF2B5EF4-FFF2-40B4-BE49-F238E27FC236}">
                <a16:creationId xmlns:a16="http://schemas.microsoft.com/office/drawing/2014/main" id="{6B8EE94A-0C0C-47AF-86A4-FA09A3F337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163" y="5680075"/>
            <a:ext cx="1800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25">
            <a:extLst>
              <a:ext uri="{FF2B5EF4-FFF2-40B4-BE49-F238E27FC236}">
                <a16:creationId xmlns:a16="http://schemas.microsoft.com/office/drawing/2014/main" id="{883B54E4-F222-4E2D-ACAC-043B8BBDA33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038" y="1452563"/>
            <a:ext cx="11096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0" name="Picture 26">
            <a:extLst>
              <a:ext uri="{FF2B5EF4-FFF2-40B4-BE49-F238E27FC236}">
                <a16:creationId xmlns:a16="http://schemas.microsoft.com/office/drawing/2014/main" id="{7F00B518-1A67-4723-8761-19063DD405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0525" y="2647950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1" name="Picture 27">
            <a:extLst>
              <a:ext uri="{FF2B5EF4-FFF2-40B4-BE49-F238E27FC236}">
                <a16:creationId xmlns:a16="http://schemas.microsoft.com/office/drawing/2014/main" id="{91CED69D-E03B-4BAF-8C14-EB531DED8F2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0700" y="1233488"/>
            <a:ext cx="1193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2" name="Picture 28">
            <a:extLst>
              <a:ext uri="{FF2B5EF4-FFF2-40B4-BE49-F238E27FC236}">
                <a16:creationId xmlns:a16="http://schemas.microsoft.com/office/drawing/2014/main" id="{6E65C898-0FC3-43E9-8247-83AD611208F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5680075"/>
            <a:ext cx="8969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3" name="Picture 29">
            <a:extLst>
              <a:ext uri="{FF2B5EF4-FFF2-40B4-BE49-F238E27FC236}">
                <a16:creationId xmlns:a16="http://schemas.microsoft.com/office/drawing/2014/main" id="{494D64FA-4954-451B-BF03-F96FEC30640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16038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126558-F9F6-4EA4-AA2E-85F37D970984}"/>
              </a:ext>
            </a:extLst>
          </p:cNvPr>
          <p:cNvCxnSpPr/>
          <p:nvPr/>
        </p:nvCxnSpPr>
        <p:spPr>
          <a:xfrm flipV="1">
            <a:off x="6180138" y="2744788"/>
            <a:ext cx="0" cy="669925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45" name="Picture 73">
            <a:extLst>
              <a:ext uri="{FF2B5EF4-FFF2-40B4-BE49-F238E27FC236}">
                <a16:creationId xmlns:a16="http://schemas.microsoft.com/office/drawing/2014/main" id="{D1BE8825-F29B-4C53-AA3B-3FB90AC63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4105275"/>
            <a:ext cx="1157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6" name="Picture 74">
            <a:extLst>
              <a:ext uri="{FF2B5EF4-FFF2-40B4-BE49-F238E27FC236}">
                <a16:creationId xmlns:a16="http://schemas.microsoft.com/office/drawing/2014/main" id="{2996D208-287C-4E32-851C-23B97F9C79B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838" y="2686050"/>
            <a:ext cx="8493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DC2BAEE-9223-440F-BD4D-607DF62284E1}"/>
              </a:ext>
            </a:extLst>
          </p:cNvPr>
          <p:cNvCxnSpPr/>
          <p:nvPr/>
        </p:nvCxnSpPr>
        <p:spPr>
          <a:xfrm flipV="1">
            <a:off x="6651625" y="1751013"/>
            <a:ext cx="841375" cy="284162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97B05B-B8CC-4E99-96CB-E4FC3CA41CDA}"/>
              </a:ext>
            </a:extLst>
          </p:cNvPr>
          <p:cNvCxnSpPr/>
          <p:nvPr/>
        </p:nvCxnSpPr>
        <p:spPr>
          <a:xfrm>
            <a:off x="4795838" y="1798638"/>
            <a:ext cx="1008062" cy="246062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EEB8163-3165-4D93-B200-5C5FB1B4C153}"/>
              </a:ext>
            </a:extLst>
          </p:cNvPr>
          <p:cNvCxnSpPr/>
          <p:nvPr/>
        </p:nvCxnSpPr>
        <p:spPr>
          <a:xfrm flipV="1">
            <a:off x="2597150" y="2044700"/>
            <a:ext cx="796925" cy="687388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D0E77B-75B0-429E-A890-41416894E0E8}"/>
              </a:ext>
            </a:extLst>
          </p:cNvPr>
          <p:cNvCxnSpPr/>
          <p:nvPr/>
        </p:nvCxnSpPr>
        <p:spPr>
          <a:xfrm>
            <a:off x="2317750" y="3414713"/>
            <a:ext cx="203200" cy="712787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23162C4-379E-4227-B211-D8207DD5AA34}"/>
              </a:ext>
            </a:extLst>
          </p:cNvPr>
          <p:cNvCxnSpPr/>
          <p:nvPr/>
        </p:nvCxnSpPr>
        <p:spPr>
          <a:xfrm>
            <a:off x="3148013" y="5286375"/>
            <a:ext cx="395287" cy="39370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3E3CCB0-A756-4AA9-A8F5-0EDA574D431F}"/>
              </a:ext>
            </a:extLst>
          </p:cNvPr>
          <p:cNvCxnSpPr/>
          <p:nvPr/>
        </p:nvCxnSpPr>
        <p:spPr>
          <a:xfrm>
            <a:off x="5654675" y="6189663"/>
            <a:ext cx="10731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4430A8-B8B0-4D24-9F1F-1360700B2809}"/>
              </a:ext>
            </a:extLst>
          </p:cNvPr>
          <p:cNvCxnSpPr/>
          <p:nvPr/>
        </p:nvCxnSpPr>
        <p:spPr>
          <a:xfrm flipV="1">
            <a:off x="7947025" y="5483225"/>
            <a:ext cx="1004888" cy="493713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090A463-A57D-4554-95B3-0CE9F21EEA95}"/>
              </a:ext>
            </a:extLst>
          </p:cNvPr>
          <p:cNvCxnSpPr/>
          <p:nvPr/>
        </p:nvCxnSpPr>
        <p:spPr>
          <a:xfrm flipV="1">
            <a:off x="9626600" y="3683000"/>
            <a:ext cx="90488" cy="808038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443D1D8-1D3D-4E0A-85F4-72B29F4CAB62}"/>
              </a:ext>
            </a:extLst>
          </p:cNvPr>
          <p:cNvCxnSpPr/>
          <p:nvPr/>
        </p:nvCxnSpPr>
        <p:spPr>
          <a:xfrm flipH="1" flipV="1">
            <a:off x="8951913" y="1995488"/>
            <a:ext cx="609600" cy="60960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56" name="Picture 37">
            <a:extLst>
              <a:ext uri="{FF2B5EF4-FFF2-40B4-BE49-F238E27FC236}">
                <a16:creationId xmlns:a16="http://schemas.microsoft.com/office/drawing/2014/main" id="{B00AB2AF-EBF1-4492-AE29-CA33C584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3479800"/>
            <a:ext cx="87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14665"/>
            </a:gs>
            <a:gs pos="36000">
              <a:srgbClr val="2188C4"/>
            </a:gs>
            <a:gs pos="50000">
              <a:srgbClr val="43A6E0"/>
            </a:gs>
            <a:gs pos="60001">
              <a:srgbClr val="2392D2"/>
            </a:gs>
            <a:gs pos="100000">
              <a:srgbClr val="2392D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1">
            <a:extLst>
              <a:ext uri="{FF2B5EF4-FFF2-40B4-BE49-F238E27FC236}">
                <a16:creationId xmlns:a16="http://schemas.microsoft.com/office/drawing/2014/main" id="{A089984E-6FE6-4461-A406-D2D8C9227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36788A-F791-4C3F-B108-BA01308A98C4}"/>
              </a:ext>
            </a:extLst>
          </p:cNvPr>
          <p:cNvSpPr txBox="1"/>
          <p:nvPr/>
        </p:nvSpPr>
        <p:spPr>
          <a:xfrm>
            <a:off x="1560513" y="5218113"/>
            <a:ext cx="9070975" cy="17859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1800" dirty="0"/>
              <a:t>Scott Haggard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1800" dirty="0"/>
              <a:t>Director of Government and External Affairs, ATL/SRTA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1800" dirty="0">
                <a:hlinkClick r:id="rId4"/>
              </a:rPr>
              <a:t>shaggard@srta.ga.gov</a:t>
            </a:r>
            <a:endParaRPr lang="en-US" sz="1800" dirty="0"/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1800" dirty="0"/>
              <a:t>678-471-7259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  <a:defRPr/>
            </a:pP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005FF-647D-427E-B17B-62A13A95B058}"/>
              </a:ext>
            </a:extLst>
          </p:cNvPr>
          <p:cNvSpPr txBox="1"/>
          <p:nvPr/>
        </p:nvSpPr>
        <p:spPr>
          <a:xfrm>
            <a:off x="1560513" y="240248"/>
            <a:ext cx="9070975" cy="193899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1800" dirty="0"/>
              <a:t>Visit Our New ATL Website: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1800" dirty="0">
                <a:hlinkClick r:id="rId5"/>
              </a:rPr>
              <a:t>atltransit.ga.gov</a:t>
            </a:r>
            <a:endParaRPr lang="en-US" sz="1800" dirty="0"/>
          </a:p>
          <a:p>
            <a:pPr algn="ctr">
              <a:spcBef>
                <a:spcPts val="600"/>
              </a:spcBef>
              <a:buSzPct val="100000"/>
              <a:defRPr/>
            </a:pPr>
            <a:endParaRPr lang="en-US" sz="1000" dirty="0"/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3600" b="1" dirty="0">
                <a:solidFill>
                  <a:srgbClr val="FF0000"/>
                </a:solidFill>
              </a:rPr>
              <a:t>THANK YOU!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  <a:defRPr/>
            </a:pPr>
            <a:endParaRPr lang="en-US" dirty="0">
              <a:solidFill>
                <a:srgbClr val="31313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6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>
            <a:extLst>
              <a:ext uri="{FF2B5EF4-FFF2-40B4-BE49-F238E27FC236}">
                <a16:creationId xmlns:a16="http://schemas.microsoft.com/office/drawing/2014/main" id="{2A8189B3-F3EE-43D8-BFC3-6237D2B11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901700"/>
            <a:ext cx="7299325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2">
            <a:extLst>
              <a:ext uri="{FF2B5EF4-FFF2-40B4-BE49-F238E27FC236}">
                <a16:creationId xmlns:a16="http://schemas.microsoft.com/office/drawing/2014/main" id="{86ACBF5C-D008-4B49-8C87-5B3F9B0A7E1E}"/>
              </a:ext>
            </a:extLst>
          </p:cNvPr>
          <p:cNvSpPr txBox="1">
            <a:spLocks/>
          </p:cNvSpPr>
          <p:nvPr/>
        </p:nvSpPr>
        <p:spPr bwMode="gray">
          <a:xfrm>
            <a:off x="5883275" y="2506663"/>
            <a:ext cx="8572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5A80F714-960E-4517-8AA4-899E95E3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52500"/>
            <a:ext cx="60340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AE4F08-B152-4128-B791-78E173065BFE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5388E-DB42-4A14-94EA-62DB5EC9E040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630B2C-8DE1-4B6D-A0C5-6CDE103B0D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32638" y="4814888"/>
            <a:ext cx="4703762" cy="1808162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>
                <a:alpha val="95000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88900" bIns="8890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Text Placeholder 5">
            <a:extLst>
              <a:ext uri="{FF2B5EF4-FFF2-40B4-BE49-F238E27FC236}">
                <a16:creationId xmlns:a16="http://schemas.microsoft.com/office/drawing/2014/main" id="{FD8FBD78-8DAB-44DC-919B-1F5CE1E94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511175"/>
            <a:ext cx="8235950" cy="473075"/>
          </a:xfrm>
        </p:spPr>
        <p:txBody>
          <a:bodyPr/>
          <a:lstStyle/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Intends to improve coordination, integration and efficiency of transit in Metro Atlanta</a:t>
            </a:r>
          </a:p>
        </p:txBody>
      </p:sp>
      <p:sp>
        <p:nvSpPr>
          <p:cNvPr id="29702" name="Title 3">
            <a:extLst>
              <a:ext uri="{FF2B5EF4-FFF2-40B4-BE49-F238E27FC236}">
                <a16:creationId xmlns:a16="http://schemas.microsoft.com/office/drawing/2014/main" id="{F3B2E037-B2A3-4B63-AAB0-AA2E4216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214313"/>
            <a:ext cx="7708900" cy="334962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HB 930: Atlanta-region Transit Link Authority (the ‘ATL’)</a:t>
            </a:r>
          </a:p>
        </p:txBody>
      </p:sp>
      <p:pic>
        <p:nvPicPr>
          <p:cNvPr id="29703" name="Picture 6">
            <a:extLst>
              <a:ext uri="{FF2B5EF4-FFF2-40B4-BE49-F238E27FC236}">
                <a16:creationId xmlns:a16="http://schemas.microsoft.com/office/drawing/2014/main" id="{B5EA6E7E-9E9D-4730-815C-2C006F33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438" y="1924050"/>
            <a:ext cx="633253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9">
            <a:extLst>
              <a:ext uri="{FF2B5EF4-FFF2-40B4-BE49-F238E27FC236}">
                <a16:creationId xmlns:a16="http://schemas.microsoft.com/office/drawing/2014/main" id="{5B7CCF7B-0590-4578-A37F-A40F130A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763" y="3252788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ATL</a:t>
            </a:r>
          </a:p>
        </p:txBody>
      </p:sp>
      <p:sp>
        <p:nvSpPr>
          <p:cNvPr id="29705" name="Rectangle 11">
            <a:extLst>
              <a:ext uri="{FF2B5EF4-FFF2-40B4-BE49-F238E27FC236}">
                <a16:creationId xmlns:a16="http://schemas.microsoft.com/office/drawing/2014/main" id="{7117291C-A39F-4492-9D4C-60D1D449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950" y="4892675"/>
            <a:ext cx="42465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2" indent="0" eaLnBrk="1" hangingPunct="1">
              <a:lnSpc>
                <a:spcPct val="107000"/>
              </a:lnSpc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Oversees all transit activity to increase transparency around regional transit planning, funding and operations </a:t>
            </a:r>
          </a:p>
        </p:txBody>
      </p:sp>
      <p:sp>
        <p:nvSpPr>
          <p:cNvPr id="29706" name="TextBox 4">
            <a:extLst>
              <a:ext uri="{FF2B5EF4-FFF2-40B4-BE49-F238E27FC236}">
                <a16:creationId xmlns:a16="http://schemas.microsoft.com/office/drawing/2014/main" id="{51D4B295-B803-4103-ADFC-CF027D17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214438"/>
            <a:ext cx="119221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3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HB930 passed the General Assembly on March 29, 2018 and the Governor signed it </a:t>
            </a:r>
            <a:br>
              <a:rPr lang="en-US" altLang="en-US" sz="23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3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law </a:t>
            </a:r>
            <a:r>
              <a:rPr lang="en-US" altLang="en-US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May 3, 2018, thus creating a new regional governance and funding structure called…</a:t>
            </a:r>
          </a:p>
          <a:p>
            <a:pPr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17618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8C0047-DD3A-40A8-ACFB-5172D61A16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638" y="4799013"/>
            <a:ext cx="4459287" cy="1808162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>
                <a:alpha val="95000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88900" bIns="8890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8" name="Rectangle 23">
            <a:extLst>
              <a:ext uri="{FF2B5EF4-FFF2-40B4-BE49-F238E27FC236}">
                <a16:creationId xmlns:a16="http://schemas.microsoft.com/office/drawing/2014/main" id="{E37CBC5D-BECF-4F2B-9475-AB8D804B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4891088"/>
            <a:ext cx="42005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2" indent="0" eaLnBrk="1" hangingPunct="1">
              <a:lnSpc>
                <a:spcPct val="107000"/>
              </a:lnSpc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unifying entity that ensures coordinated planning and funding of transit across Metro Atlanta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9E96192-B9BE-4FD5-8E7E-A1EF6BB873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9288" y="4953000"/>
            <a:ext cx="5489575" cy="1487488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258D64-F5AF-4B1F-ADE6-CB6AC1BA87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14475" y="1390650"/>
            <a:ext cx="4319588" cy="1487488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AD98BC-0517-4DAF-8BD9-0026817EB3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850" y="1390650"/>
            <a:ext cx="4322763" cy="1487488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B470E9-FB07-4292-A66D-ABE979F6D0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14475" y="3160713"/>
            <a:ext cx="4319588" cy="1487487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3660C4-41D6-4412-A1CE-E06C7C8826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850" y="3160713"/>
            <a:ext cx="4319588" cy="1487487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D05305-D0AF-4177-9FFE-E9189131C404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85396B-3F00-4804-A82F-2D88FBF64BB0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31753" name="Text Placeholder 5">
            <a:extLst>
              <a:ext uri="{FF2B5EF4-FFF2-40B4-BE49-F238E27FC236}">
                <a16:creationId xmlns:a16="http://schemas.microsoft.com/office/drawing/2014/main" id="{AC79A938-346A-497D-A5B3-81C5653C0834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7000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unifying entity that ensures coordinated planning and funding of transit </a:t>
            </a:r>
          </a:p>
        </p:txBody>
      </p:sp>
      <p:sp>
        <p:nvSpPr>
          <p:cNvPr id="31754" name="Title 3">
            <a:extLst>
              <a:ext uri="{FF2B5EF4-FFF2-40B4-BE49-F238E27FC236}">
                <a16:creationId xmlns:a16="http://schemas.microsoft.com/office/drawing/2014/main" id="{B952293E-3198-46E5-A98E-515EEE01C093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29194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Overview of the ATL </a:t>
            </a: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CE398549-BBFA-4A4B-BF2A-AB9C57F33D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2741" y="1534179"/>
            <a:ext cx="1247836" cy="1247836"/>
            <a:chOff x="1157" y="393"/>
            <a:chExt cx="340" cy="340"/>
          </a:xfrm>
          <a:solidFill>
            <a:schemeClr val="bg1"/>
          </a:solidFill>
          <a:effectLst>
            <a:outerShdw sx="1000" sy="1000" algn="ctr" rotWithShape="0">
              <a:schemeClr val="bg1">
                <a:lumMod val="50000"/>
              </a:schemeClr>
            </a:outerShdw>
          </a:effectLst>
        </p:grpSpPr>
        <p:sp>
          <p:nvSpPr>
            <p:cNvPr id="7" name="Freeform 113">
              <a:extLst>
                <a:ext uri="{FF2B5EF4-FFF2-40B4-BE49-F238E27FC236}">
                  <a16:creationId xmlns:a16="http://schemas.microsoft.com/office/drawing/2014/main" id="{6C0C2B5C-5381-4761-B864-CDC03DF97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3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8" name="Freeform 114">
              <a:extLst>
                <a:ext uri="{FF2B5EF4-FFF2-40B4-BE49-F238E27FC236}">
                  <a16:creationId xmlns:a16="http://schemas.microsoft.com/office/drawing/2014/main" id="{5B3F14C9-B5C4-49EE-856B-5D56AACDC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" y="457"/>
              <a:ext cx="212" cy="177"/>
            </a:xfrm>
            <a:custGeom>
              <a:avLst/>
              <a:gdLst>
                <a:gd name="T0" fmla="*/ 288 w 320"/>
                <a:gd name="T1" fmla="*/ 203 h 267"/>
                <a:gd name="T2" fmla="*/ 277 w 320"/>
                <a:gd name="T3" fmla="*/ 128 h 267"/>
                <a:gd name="T4" fmla="*/ 171 w 320"/>
                <a:gd name="T5" fmla="*/ 75 h 267"/>
                <a:gd name="T6" fmla="*/ 203 w 320"/>
                <a:gd name="T7" fmla="*/ 64 h 267"/>
                <a:gd name="T8" fmla="*/ 192 w 320"/>
                <a:gd name="T9" fmla="*/ 0 h 267"/>
                <a:gd name="T10" fmla="*/ 117 w 320"/>
                <a:gd name="T11" fmla="*/ 11 h 267"/>
                <a:gd name="T12" fmla="*/ 128 w 320"/>
                <a:gd name="T13" fmla="*/ 75 h 267"/>
                <a:gd name="T14" fmla="*/ 149 w 320"/>
                <a:gd name="T15" fmla="*/ 128 h 267"/>
                <a:gd name="T16" fmla="*/ 32 w 320"/>
                <a:gd name="T17" fmla="*/ 139 h 267"/>
                <a:gd name="T18" fmla="*/ 11 w 320"/>
                <a:gd name="T19" fmla="*/ 203 h 267"/>
                <a:gd name="T20" fmla="*/ 0 w 320"/>
                <a:gd name="T21" fmla="*/ 256 h 267"/>
                <a:gd name="T22" fmla="*/ 75 w 320"/>
                <a:gd name="T23" fmla="*/ 267 h 267"/>
                <a:gd name="T24" fmla="*/ 85 w 320"/>
                <a:gd name="T25" fmla="*/ 214 h 267"/>
                <a:gd name="T26" fmla="*/ 53 w 320"/>
                <a:gd name="T27" fmla="*/ 203 h 267"/>
                <a:gd name="T28" fmla="*/ 149 w 320"/>
                <a:gd name="T29" fmla="*/ 150 h 267"/>
                <a:gd name="T30" fmla="*/ 128 w 320"/>
                <a:gd name="T31" fmla="*/ 203 h 267"/>
                <a:gd name="T32" fmla="*/ 117 w 320"/>
                <a:gd name="T33" fmla="*/ 256 h 267"/>
                <a:gd name="T34" fmla="*/ 192 w 320"/>
                <a:gd name="T35" fmla="*/ 267 h 267"/>
                <a:gd name="T36" fmla="*/ 203 w 320"/>
                <a:gd name="T37" fmla="*/ 214 h 267"/>
                <a:gd name="T38" fmla="*/ 171 w 320"/>
                <a:gd name="T39" fmla="*/ 203 h 267"/>
                <a:gd name="T40" fmla="*/ 267 w 320"/>
                <a:gd name="T41" fmla="*/ 150 h 267"/>
                <a:gd name="T42" fmla="*/ 245 w 320"/>
                <a:gd name="T43" fmla="*/ 203 h 267"/>
                <a:gd name="T44" fmla="*/ 235 w 320"/>
                <a:gd name="T45" fmla="*/ 256 h 267"/>
                <a:gd name="T46" fmla="*/ 309 w 320"/>
                <a:gd name="T47" fmla="*/ 267 h 267"/>
                <a:gd name="T48" fmla="*/ 320 w 320"/>
                <a:gd name="T49" fmla="*/ 214 h 267"/>
                <a:gd name="T50" fmla="*/ 139 w 320"/>
                <a:gd name="T51" fmla="*/ 22 h 267"/>
                <a:gd name="T52" fmla="*/ 181 w 320"/>
                <a:gd name="T53" fmla="*/ 54 h 267"/>
                <a:gd name="T54" fmla="*/ 139 w 320"/>
                <a:gd name="T55" fmla="*/ 22 h 267"/>
                <a:gd name="T56" fmla="*/ 21 w 320"/>
                <a:gd name="T57" fmla="*/ 246 h 267"/>
                <a:gd name="T58" fmla="*/ 64 w 320"/>
                <a:gd name="T59" fmla="*/ 224 h 267"/>
                <a:gd name="T60" fmla="*/ 181 w 320"/>
                <a:gd name="T61" fmla="*/ 246 h 267"/>
                <a:gd name="T62" fmla="*/ 139 w 320"/>
                <a:gd name="T63" fmla="*/ 224 h 267"/>
                <a:gd name="T64" fmla="*/ 181 w 320"/>
                <a:gd name="T65" fmla="*/ 246 h 267"/>
                <a:gd name="T66" fmla="*/ 256 w 320"/>
                <a:gd name="T67" fmla="*/ 246 h 267"/>
                <a:gd name="T68" fmla="*/ 299 w 320"/>
                <a:gd name="T69" fmla="*/ 22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67">
                  <a:moveTo>
                    <a:pt x="309" y="203"/>
                  </a:moveTo>
                  <a:cubicBezTo>
                    <a:pt x="288" y="203"/>
                    <a:pt x="288" y="203"/>
                    <a:pt x="288" y="203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33"/>
                    <a:pt x="283" y="128"/>
                    <a:pt x="277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8" y="75"/>
                    <a:pt x="203" y="70"/>
                    <a:pt x="203" y="64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5"/>
                    <a:pt x="198" y="0"/>
                    <a:pt x="19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2" y="0"/>
                    <a:pt x="117" y="5"/>
                    <a:pt x="117" y="1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70"/>
                    <a:pt x="122" y="75"/>
                    <a:pt x="128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37" y="128"/>
                    <a:pt x="32" y="133"/>
                    <a:pt x="32" y="13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5" y="203"/>
                    <a:pt x="0" y="208"/>
                    <a:pt x="0" y="2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5" y="267"/>
                    <a:pt x="11" y="267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81" y="267"/>
                    <a:pt x="85" y="262"/>
                    <a:pt x="85" y="256"/>
                  </a:cubicBezTo>
                  <a:cubicBezTo>
                    <a:pt x="85" y="214"/>
                    <a:pt x="85" y="214"/>
                    <a:pt x="85" y="214"/>
                  </a:cubicBezTo>
                  <a:cubicBezTo>
                    <a:pt x="85" y="208"/>
                    <a:pt x="81" y="203"/>
                    <a:pt x="75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22" y="203"/>
                    <a:pt x="117" y="208"/>
                    <a:pt x="117" y="214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62"/>
                    <a:pt x="122" y="267"/>
                    <a:pt x="128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8" y="267"/>
                    <a:pt x="203" y="262"/>
                    <a:pt x="203" y="256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08"/>
                    <a:pt x="198" y="203"/>
                    <a:pt x="192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203"/>
                    <a:pt x="267" y="203"/>
                    <a:pt x="267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39" y="203"/>
                    <a:pt x="235" y="208"/>
                    <a:pt x="235" y="214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62"/>
                    <a:pt x="239" y="267"/>
                    <a:pt x="245" y="267"/>
                  </a:cubicBezTo>
                  <a:cubicBezTo>
                    <a:pt x="309" y="267"/>
                    <a:pt x="309" y="267"/>
                    <a:pt x="309" y="267"/>
                  </a:cubicBezTo>
                  <a:cubicBezTo>
                    <a:pt x="315" y="267"/>
                    <a:pt x="320" y="262"/>
                    <a:pt x="320" y="256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08"/>
                    <a:pt x="315" y="203"/>
                    <a:pt x="309" y="203"/>
                  </a:cubicBezTo>
                  <a:close/>
                  <a:moveTo>
                    <a:pt x="139" y="22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39" y="54"/>
                    <a:pt x="139" y="54"/>
                    <a:pt x="139" y="54"/>
                  </a:cubicBezTo>
                  <a:lnTo>
                    <a:pt x="139" y="22"/>
                  </a:lnTo>
                  <a:close/>
                  <a:moveTo>
                    <a:pt x="64" y="246"/>
                  </a:moveTo>
                  <a:cubicBezTo>
                    <a:pt x="21" y="246"/>
                    <a:pt x="21" y="246"/>
                    <a:pt x="21" y="24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64" y="224"/>
                    <a:pt x="64" y="224"/>
                    <a:pt x="64" y="224"/>
                  </a:cubicBezTo>
                  <a:lnTo>
                    <a:pt x="64" y="246"/>
                  </a:lnTo>
                  <a:close/>
                  <a:moveTo>
                    <a:pt x="181" y="246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81" y="224"/>
                    <a:pt x="181" y="224"/>
                    <a:pt x="181" y="224"/>
                  </a:cubicBezTo>
                  <a:lnTo>
                    <a:pt x="181" y="246"/>
                  </a:lnTo>
                  <a:close/>
                  <a:moveTo>
                    <a:pt x="299" y="246"/>
                  </a:moveTo>
                  <a:cubicBezTo>
                    <a:pt x="256" y="246"/>
                    <a:pt x="256" y="246"/>
                    <a:pt x="256" y="246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99" y="224"/>
                    <a:pt x="299" y="224"/>
                    <a:pt x="299" y="224"/>
                  </a:cubicBezTo>
                  <a:lnTo>
                    <a:pt x="29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grpSp>
        <p:nvGrpSpPr>
          <p:cNvPr id="9" name="Group 735">
            <a:extLst>
              <a:ext uri="{FF2B5EF4-FFF2-40B4-BE49-F238E27FC236}">
                <a16:creationId xmlns:a16="http://schemas.microsoft.com/office/drawing/2014/main" id="{827B80EF-EF50-4CFF-A3CD-808EF31923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88353" y="1525383"/>
            <a:ext cx="1244179" cy="1247836"/>
            <a:chOff x="5238" y="3487"/>
            <a:chExt cx="340" cy="341"/>
          </a:xfrm>
          <a:solidFill>
            <a:schemeClr val="bg1"/>
          </a:solidFill>
          <a:effectLst>
            <a:outerShdw sx="1000" sy="1000" algn="ctr" rotWithShape="0">
              <a:schemeClr val="bg1">
                <a:lumMod val="50000"/>
              </a:schemeClr>
            </a:outerShdw>
          </a:effectLst>
        </p:grpSpPr>
        <p:sp>
          <p:nvSpPr>
            <p:cNvPr id="10" name="Freeform 736">
              <a:extLst>
                <a:ext uri="{FF2B5EF4-FFF2-40B4-BE49-F238E27FC236}">
                  <a16:creationId xmlns:a16="http://schemas.microsoft.com/office/drawing/2014/main" id="{5C6AE3EE-6007-4AE8-8A99-61650CE5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3650"/>
              <a:ext cx="184" cy="14"/>
            </a:xfrm>
            <a:custGeom>
              <a:avLst/>
              <a:gdLst>
                <a:gd name="T0" fmla="*/ 267 w 277"/>
                <a:gd name="T1" fmla="*/ 0 h 21"/>
                <a:gd name="T2" fmla="*/ 11 w 277"/>
                <a:gd name="T3" fmla="*/ 0 h 21"/>
                <a:gd name="T4" fmla="*/ 0 w 277"/>
                <a:gd name="T5" fmla="*/ 11 h 21"/>
                <a:gd name="T6" fmla="*/ 11 w 277"/>
                <a:gd name="T7" fmla="*/ 21 h 21"/>
                <a:gd name="T8" fmla="*/ 267 w 277"/>
                <a:gd name="T9" fmla="*/ 21 h 21"/>
                <a:gd name="T10" fmla="*/ 277 w 277"/>
                <a:gd name="T11" fmla="*/ 11 h 21"/>
                <a:gd name="T12" fmla="*/ 267 w 27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1">
                  <a:moveTo>
                    <a:pt x="2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267" y="21"/>
                    <a:pt x="267" y="21"/>
                    <a:pt x="267" y="21"/>
                  </a:cubicBezTo>
                  <a:cubicBezTo>
                    <a:pt x="273" y="21"/>
                    <a:pt x="277" y="17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1" name="Freeform 737">
              <a:extLst>
                <a:ext uri="{FF2B5EF4-FFF2-40B4-BE49-F238E27FC236}">
                  <a16:creationId xmlns:a16="http://schemas.microsoft.com/office/drawing/2014/main" id="{45C8A1DB-F005-45AD-B436-56CD2706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3594"/>
              <a:ext cx="184" cy="14"/>
            </a:xfrm>
            <a:custGeom>
              <a:avLst/>
              <a:gdLst>
                <a:gd name="T0" fmla="*/ 11 w 277"/>
                <a:gd name="T1" fmla="*/ 21 h 21"/>
                <a:gd name="T2" fmla="*/ 267 w 277"/>
                <a:gd name="T3" fmla="*/ 21 h 21"/>
                <a:gd name="T4" fmla="*/ 277 w 277"/>
                <a:gd name="T5" fmla="*/ 10 h 21"/>
                <a:gd name="T6" fmla="*/ 267 w 277"/>
                <a:gd name="T7" fmla="*/ 0 h 21"/>
                <a:gd name="T8" fmla="*/ 11 w 277"/>
                <a:gd name="T9" fmla="*/ 0 h 21"/>
                <a:gd name="T10" fmla="*/ 0 w 277"/>
                <a:gd name="T11" fmla="*/ 10 h 21"/>
                <a:gd name="T12" fmla="*/ 11 w 27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1">
                  <a:moveTo>
                    <a:pt x="11" y="21"/>
                  </a:moveTo>
                  <a:cubicBezTo>
                    <a:pt x="267" y="21"/>
                    <a:pt x="267" y="21"/>
                    <a:pt x="267" y="21"/>
                  </a:cubicBezTo>
                  <a:cubicBezTo>
                    <a:pt x="273" y="21"/>
                    <a:pt x="277" y="16"/>
                    <a:pt x="277" y="10"/>
                  </a:cubicBezTo>
                  <a:cubicBezTo>
                    <a:pt x="277" y="4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2" name="Freeform 738">
              <a:extLst>
                <a:ext uri="{FF2B5EF4-FFF2-40B4-BE49-F238E27FC236}">
                  <a16:creationId xmlns:a16="http://schemas.microsoft.com/office/drawing/2014/main" id="{4F89D46A-A170-49A4-852F-D0B524A3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3707"/>
              <a:ext cx="184" cy="14"/>
            </a:xfrm>
            <a:custGeom>
              <a:avLst/>
              <a:gdLst>
                <a:gd name="T0" fmla="*/ 267 w 277"/>
                <a:gd name="T1" fmla="*/ 0 h 22"/>
                <a:gd name="T2" fmla="*/ 11 w 277"/>
                <a:gd name="T3" fmla="*/ 0 h 22"/>
                <a:gd name="T4" fmla="*/ 0 w 277"/>
                <a:gd name="T5" fmla="*/ 11 h 22"/>
                <a:gd name="T6" fmla="*/ 11 w 277"/>
                <a:gd name="T7" fmla="*/ 22 h 22"/>
                <a:gd name="T8" fmla="*/ 267 w 277"/>
                <a:gd name="T9" fmla="*/ 22 h 22"/>
                <a:gd name="T10" fmla="*/ 277 w 277"/>
                <a:gd name="T11" fmla="*/ 11 h 22"/>
                <a:gd name="T12" fmla="*/ 267 w 27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2">
                  <a:moveTo>
                    <a:pt x="2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7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3" name="Freeform 739">
              <a:extLst>
                <a:ext uri="{FF2B5EF4-FFF2-40B4-BE49-F238E27FC236}">
                  <a16:creationId xmlns:a16="http://schemas.microsoft.com/office/drawing/2014/main" id="{6A0BB669-0AE4-405B-8724-3C7E2D1A00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" y="348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grpSp>
        <p:nvGrpSpPr>
          <p:cNvPr id="14" name="Group 913">
            <a:extLst>
              <a:ext uri="{FF2B5EF4-FFF2-40B4-BE49-F238E27FC236}">
                <a16:creationId xmlns:a16="http://schemas.microsoft.com/office/drawing/2014/main" id="{43BD4919-90FD-4043-9A96-86D27F71DF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2741" y="3286492"/>
            <a:ext cx="1247836" cy="1247836"/>
            <a:chOff x="4563" y="3912"/>
            <a:chExt cx="340" cy="340"/>
          </a:xfrm>
          <a:solidFill>
            <a:schemeClr val="bg1"/>
          </a:solidFill>
          <a:effectLst>
            <a:outerShdw sx="1000" sy="1000" algn="ctr" rotWithShape="0">
              <a:schemeClr val="bg1">
                <a:lumMod val="50000"/>
              </a:schemeClr>
            </a:outerShdw>
          </a:effectLst>
        </p:grpSpPr>
        <p:sp>
          <p:nvSpPr>
            <p:cNvPr id="15" name="Freeform 914">
              <a:extLst>
                <a:ext uri="{FF2B5EF4-FFF2-40B4-BE49-F238E27FC236}">
                  <a16:creationId xmlns:a16="http://schemas.microsoft.com/office/drawing/2014/main" id="{B9F00195-9066-4E94-8EE9-9C092F9B5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" y="391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6" name="Freeform 915">
              <a:extLst>
                <a:ext uri="{FF2B5EF4-FFF2-40B4-BE49-F238E27FC236}">
                  <a16:creationId xmlns:a16="http://schemas.microsoft.com/office/drawing/2014/main" id="{4BC2EB8B-5312-419D-8C49-0E3D5212E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3966"/>
              <a:ext cx="170" cy="208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grpSp>
        <p:nvGrpSpPr>
          <p:cNvPr id="17" name="Group 826">
            <a:extLst>
              <a:ext uri="{FF2B5EF4-FFF2-40B4-BE49-F238E27FC236}">
                <a16:creationId xmlns:a16="http://schemas.microsoft.com/office/drawing/2014/main" id="{535BAC21-4BF6-4133-BF32-17C9B48CB6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07934" y="5088300"/>
            <a:ext cx="1247836" cy="1247836"/>
            <a:chOff x="1863" y="3093"/>
            <a:chExt cx="340" cy="340"/>
          </a:xfrm>
          <a:solidFill>
            <a:schemeClr val="bg1"/>
          </a:solidFill>
          <a:effectLst>
            <a:outerShdw sx="1000" sy="1000" algn="ctr" rotWithShape="0">
              <a:schemeClr val="bg1">
                <a:lumMod val="50000"/>
              </a:schemeClr>
            </a:outerShdw>
          </a:effectLst>
        </p:grpSpPr>
        <p:sp>
          <p:nvSpPr>
            <p:cNvPr id="18" name="Freeform 827">
              <a:extLst>
                <a:ext uri="{FF2B5EF4-FFF2-40B4-BE49-F238E27FC236}">
                  <a16:creationId xmlns:a16="http://schemas.microsoft.com/office/drawing/2014/main" id="{472ED102-448D-4301-9CC8-13F315B4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30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9" name="Freeform 828">
              <a:extLst>
                <a:ext uri="{FF2B5EF4-FFF2-40B4-BE49-F238E27FC236}">
                  <a16:creationId xmlns:a16="http://schemas.microsoft.com/office/drawing/2014/main" id="{5844AD9B-578F-4727-A245-9AC707A58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5" y="3157"/>
              <a:ext cx="156" cy="212"/>
            </a:xfrm>
            <a:custGeom>
              <a:avLst/>
              <a:gdLst>
                <a:gd name="T0" fmla="*/ 213 w 234"/>
                <a:gd name="T1" fmla="*/ 258 h 320"/>
                <a:gd name="T2" fmla="*/ 213 w 234"/>
                <a:gd name="T3" fmla="*/ 192 h 320"/>
                <a:gd name="T4" fmla="*/ 170 w 234"/>
                <a:gd name="T5" fmla="*/ 150 h 320"/>
                <a:gd name="T6" fmla="*/ 128 w 234"/>
                <a:gd name="T7" fmla="*/ 150 h 320"/>
                <a:gd name="T8" fmla="*/ 128 w 234"/>
                <a:gd name="T9" fmla="*/ 64 h 320"/>
                <a:gd name="T10" fmla="*/ 127 w 234"/>
                <a:gd name="T11" fmla="*/ 62 h 320"/>
                <a:gd name="T12" fmla="*/ 149 w 234"/>
                <a:gd name="T13" fmla="*/ 32 h 320"/>
                <a:gd name="T14" fmla="*/ 117 w 234"/>
                <a:gd name="T15" fmla="*/ 0 h 320"/>
                <a:gd name="T16" fmla="*/ 85 w 234"/>
                <a:gd name="T17" fmla="*/ 32 h 320"/>
                <a:gd name="T18" fmla="*/ 107 w 234"/>
                <a:gd name="T19" fmla="*/ 62 h 320"/>
                <a:gd name="T20" fmla="*/ 106 w 234"/>
                <a:gd name="T21" fmla="*/ 64 h 320"/>
                <a:gd name="T22" fmla="*/ 106 w 234"/>
                <a:gd name="T23" fmla="*/ 150 h 320"/>
                <a:gd name="T24" fmla="*/ 64 w 234"/>
                <a:gd name="T25" fmla="*/ 150 h 320"/>
                <a:gd name="T26" fmla="*/ 42 w 234"/>
                <a:gd name="T27" fmla="*/ 128 h 320"/>
                <a:gd name="T28" fmla="*/ 42 w 234"/>
                <a:gd name="T29" fmla="*/ 62 h 320"/>
                <a:gd name="T30" fmla="*/ 64 w 234"/>
                <a:gd name="T31" fmla="*/ 32 h 320"/>
                <a:gd name="T32" fmla="*/ 32 w 234"/>
                <a:gd name="T33" fmla="*/ 0 h 320"/>
                <a:gd name="T34" fmla="*/ 0 w 234"/>
                <a:gd name="T35" fmla="*/ 32 h 320"/>
                <a:gd name="T36" fmla="*/ 21 w 234"/>
                <a:gd name="T37" fmla="*/ 62 h 320"/>
                <a:gd name="T38" fmla="*/ 21 w 234"/>
                <a:gd name="T39" fmla="*/ 128 h 320"/>
                <a:gd name="T40" fmla="*/ 64 w 234"/>
                <a:gd name="T41" fmla="*/ 171 h 320"/>
                <a:gd name="T42" fmla="*/ 106 w 234"/>
                <a:gd name="T43" fmla="*/ 171 h 320"/>
                <a:gd name="T44" fmla="*/ 106 w 234"/>
                <a:gd name="T45" fmla="*/ 258 h 320"/>
                <a:gd name="T46" fmla="*/ 85 w 234"/>
                <a:gd name="T47" fmla="*/ 288 h 320"/>
                <a:gd name="T48" fmla="*/ 117 w 234"/>
                <a:gd name="T49" fmla="*/ 320 h 320"/>
                <a:gd name="T50" fmla="*/ 149 w 234"/>
                <a:gd name="T51" fmla="*/ 288 h 320"/>
                <a:gd name="T52" fmla="*/ 128 w 234"/>
                <a:gd name="T53" fmla="*/ 258 h 320"/>
                <a:gd name="T54" fmla="*/ 128 w 234"/>
                <a:gd name="T55" fmla="*/ 171 h 320"/>
                <a:gd name="T56" fmla="*/ 170 w 234"/>
                <a:gd name="T57" fmla="*/ 171 h 320"/>
                <a:gd name="T58" fmla="*/ 192 w 234"/>
                <a:gd name="T59" fmla="*/ 192 h 320"/>
                <a:gd name="T60" fmla="*/ 192 w 234"/>
                <a:gd name="T61" fmla="*/ 258 h 320"/>
                <a:gd name="T62" fmla="*/ 170 w 234"/>
                <a:gd name="T63" fmla="*/ 288 h 320"/>
                <a:gd name="T64" fmla="*/ 202 w 234"/>
                <a:gd name="T65" fmla="*/ 320 h 320"/>
                <a:gd name="T66" fmla="*/ 234 w 234"/>
                <a:gd name="T67" fmla="*/ 288 h 320"/>
                <a:gd name="T68" fmla="*/ 213 w 234"/>
                <a:gd name="T69" fmla="*/ 258 h 320"/>
                <a:gd name="T70" fmla="*/ 32 w 234"/>
                <a:gd name="T71" fmla="*/ 22 h 320"/>
                <a:gd name="T72" fmla="*/ 42 w 234"/>
                <a:gd name="T73" fmla="*/ 32 h 320"/>
                <a:gd name="T74" fmla="*/ 32 w 234"/>
                <a:gd name="T75" fmla="*/ 43 h 320"/>
                <a:gd name="T76" fmla="*/ 21 w 234"/>
                <a:gd name="T77" fmla="*/ 32 h 320"/>
                <a:gd name="T78" fmla="*/ 32 w 234"/>
                <a:gd name="T79" fmla="*/ 22 h 320"/>
                <a:gd name="T80" fmla="*/ 117 w 234"/>
                <a:gd name="T81" fmla="*/ 22 h 320"/>
                <a:gd name="T82" fmla="*/ 128 w 234"/>
                <a:gd name="T83" fmla="*/ 32 h 320"/>
                <a:gd name="T84" fmla="*/ 117 w 234"/>
                <a:gd name="T85" fmla="*/ 43 h 320"/>
                <a:gd name="T86" fmla="*/ 106 w 234"/>
                <a:gd name="T87" fmla="*/ 32 h 320"/>
                <a:gd name="T88" fmla="*/ 117 w 234"/>
                <a:gd name="T89" fmla="*/ 22 h 320"/>
                <a:gd name="T90" fmla="*/ 117 w 234"/>
                <a:gd name="T91" fmla="*/ 299 h 320"/>
                <a:gd name="T92" fmla="*/ 106 w 234"/>
                <a:gd name="T93" fmla="*/ 288 h 320"/>
                <a:gd name="T94" fmla="*/ 117 w 234"/>
                <a:gd name="T95" fmla="*/ 278 h 320"/>
                <a:gd name="T96" fmla="*/ 128 w 234"/>
                <a:gd name="T97" fmla="*/ 288 h 320"/>
                <a:gd name="T98" fmla="*/ 117 w 234"/>
                <a:gd name="T99" fmla="*/ 299 h 320"/>
                <a:gd name="T100" fmla="*/ 202 w 234"/>
                <a:gd name="T101" fmla="*/ 299 h 320"/>
                <a:gd name="T102" fmla="*/ 192 w 234"/>
                <a:gd name="T103" fmla="*/ 288 h 320"/>
                <a:gd name="T104" fmla="*/ 202 w 234"/>
                <a:gd name="T105" fmla="*/ 278 h 320"/>
                <a:gd name="T106" fmla="*/ 213 w 234"/>
                <a:gd name="T107" fmla="*/ 288 h 320"/>
                <a:gd name="T108" fmla="*/ 202 w 234"/>
                <a:gd name="T109" fmla="*/ 29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320">
                  <a:moveTo>
                    <a:pt x="213" y="258"/>
                  </a:moveTo>
                  <a:cubicBezTo>
                    <a:pt x="213" y="192"/>
                    <a:pt x="213" y="192"/>
                    <a:pt x="213" y="192"/>
                  </a:cubicBezTo>
                  <a:cubicBezTo>
                    <a:pt x="213" y="161"/>
                    <a:pt x="187" y="150"/>
                    <a:pt x="170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4"/>
                    <a:pt x="127" y="63"/>
                    <a:pt x="127" y="62"/>
                  </a:cubicBezTo>
                  <a:cubicBezTo>
                    <a:pt x="140" y="58"/>
                    <a:pt x="149" y="46"/>
                    <a:pt x="149" y="32"/>
                  </a:cubicBezTo>
                  <a:cubicBezTo>
                    <a:pt x="149" y="15"/>
                    <a:pt x="135" y="0"/>
                    <a:pt x="117" y="0"/>
                  </a:cubicBezTo>
                  <a:cubicBezTo>
                    <a:pt x="99" y="0"/>
                    <a:pt x="85" y="15"/>
                    <a:pt x="85" y="32"/>
                  </a:cubicBezTo>
                  <a:cubicBezTo>
                    <a:pt x="85" y="46"/>
                    <a:pt x="94" y="58"/>
                    <a:pt x="107" y="62"/>
                  </a:cubicBezTo>
                  <a:cubicBezTo>
                    <a:pt x="107" y="63"/>
                    <a:pt x="106" y="64"/>
                    <a:pt x="106" y="64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0" y="150"/>
                    <a:pt x="42" y="149"/>
                    <a:pt x="42" y="12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5" y="58"/>
                    <a:pt x="64" y="46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6"/>
                    <a:pt x="9" y="58"/>
                    <a:pt x="21" y="62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60"/>
                    <a:pt x="47" y="171"/>
                    <a:pt x="64" y="171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94" y="263"/>
                    <a:pt x="85" y="274"/>
                    <a:pt x="85" y="288"/>
                  </a:cubicBezTo>
                  <a:cubicBezTo>
                    <a:pt x="85" y="306"/>
                    <a:pt x="99" y="320"/>
                    <a:pt x="117" y="320"/>
                  </a:cubicBezTo>
                  <a:cubicBezTo>
                    <a:pt x="135" y="320"/>
                    <a:pt x="149" y="306"/>
                    <a:pt x="149" y="288"/>
                  </a:cubicBezTo>
                  <a:cubicBezTo>
                    <a:pt x="149" y="274"/>
                    <a:pt x="140" y="263"/>
                    <a:pt x="128" y="258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4" y="171"/>
                    <a:pt x="192" y="172"/>
                    <a:pt x="192" y="192"/>
                  </a:cubicBezTo>
                  <a:cubicBezTo>
                    <a:pt x="192" y="258"/>
                    <a:pt x="192" y="258"/>
                    <a:pt x="192" y="258"/>
                  </a:cubicBezTo>
                  <a:cubicBezTo>
                    <a:pt x="179" y="263"/>
                    <a:pt x="170" y="274"/>
                    <a:pt x="170" y="288"/>
                  </a:cubicBezTo>
                  <a:cubicBezTo>
                    <a:pt x="170" y="306"/>
                    <a:pt x="185" y="320"/>
                    <a:pt x="202" y="320"/>
                  </a:cubicBezTo>
                  <a:cubicBezTo>
                    <a:pt x="220" y="320"/>
                    <a:pt x="234" y="306"/>
                    <a:pt x="234" y="288"/>
                  </a:cubicBezTo>
                  <a:cubicBezTo>
                    <a:pt x="234" y="274"/>
                    <a:pt x="225" y="263"/>
                    <a:pt x="213" y="258"/>
                  </a:cubicBezTo>
                  <a:close/>
                  <a:moveTo>
                    <a:pt x="32" y="22"/>
                  </a:moveTo>
                  <a:cubicBezTo>
                    <a:pt x="38" y="22"/>
                    <a:pt x="42" y="26"/>
                    <a:pt x="42" y="32"/>
                  </a:cubicBezTo>
                  <a:cubicBezTo>
                    <a:pt x="42" y="38"/>
                    <a:pt x="38" y="43"/>
                    <a:pt x="32" y="43"/>
                  </a:cubicBezTo>
                  <a:cubicBezTo>
                    <a:pt x="26" y="43"/>
                    <a:pt x="21" y="38"/>
                    <a:pt x="21" y="32"/>
                  </a:cubicBezTo>
                  <a:cubicBezTo>
                    <a:pt x="21" y="26"/>
                    <a:pt x="26" y="22"/>
                    <a:pt x="32" y="22"/>
                  </a:cubicBezTo>
                  <a:close/>
                  <a:moveTo>
                    <a:pt x="117" y="22"/>
                  </a:moveTo>
                  <a:cubicBezTo>
                    <a:pt x="123" y="22"/>
                    <a:pt x="128" y="26"/>
                    <a:pt x="128" y="32"/>
                  </a:cubicBezTo>
                  <a:cubicBezTo>
                    <a:pt x="128" y="38"/>
                    <a:pt x="123" y="43"/>
                    <a:pt x="117" y="43"/>
                  </a:cubicBezTo>
                  <a:cubicBezTo>
                    <a:pt x="111" y="43"/>
                    <a:pt x="106" y="38"/>
                    <a:pt x="106" y="32"/>
                  </a:cubicBezTo>
                  <a:cubicBezTo>
                    <a:pt x="106" y="26"/>
                    <a:pt x="111" y="22"/>
                    <a:pt x="117" y="22"/>
                  </a:cubicBezTo>
                  <a:close/>
                  <a:moveTo>
                    <a:pt x="117" y="299"/>
                  </a:moveTo>
                  <a:cubicBezTo>
                    <a:pt x="111" y="299"/>
                    <a:pt x="106" y="294"/>
                    <a:pt x="106" y="288"/>
                  </a:cubicBezTo>
                  <a:cubicBezTo>
                    <a:pt x="106" y="282"/>
                    <a:pt x="111" y="278"/>
                    <a:pt x="117" y="278"/>
                  </a:cubicBezTo>
                  <a:cubicBezTo>
                    <a:pt x="123" y="278"/>
                    <a:pt x="128" y="282"/>
                    <a:pt x="128" y="288"/>
                  </a:cubicBezTo>
                  <a:cubicBezTo>
                    <a:pt x="128" y="294"/>
                    <a:pt x="123" y="299"/>
                    <a:pt x="117" y="299"/>
                  </a:cubicBezTo>
                  <a:close/>
                  <a:moveTo>
                    <a:pt x="202" y="299"/>
                  </a:moveTo>
                  <a:cubicBezTo>
                    <a:pt x="196" y="299"/>
                    <a:pt x="192" y="294"/>
                    <a:pt x="192" y="288"/>
                  </a:cubicBezTo>
                  <a:cubicBezTo>
                    <a:pt x="192" y="282"/>
                    <a:pt x="196" y="278"/>
                    <a:pt x="202" y="278"/>
                  </a:cubicBezTo>
                  <a:cubicBezTo>
                    <a:pt x="208" y="278"/>
                    <a:pt x="213" y="282"/>
                    <a:pt x="213" y="288"/>
                  </a:cubicBezTo>
                  <a:cubicBezTo>
                    <a:pt x="213" y="294"/>
                    <a:pt x="208" y="299"/>
                    <a:pt x="202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31759" name="Rectangle 22">
            <a:extLst>
              <a:ext uri="{FF2B5EF4-FFF2-40B4-BE49-F238E27FC236}">
                <a16:creationId xmlns:a16="http://schemas.microsoft.com/office/drawing/2014/main" id="{C50ED267-27EE-45C1-A9F2-259DABCB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1722438"/>
            <a:ext cx="20875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Governance</a:t>
            </a:r>
          </a:p>
        </p:txBody>
      </p:sp>
      <p:sp>
        <p:nvSpPr>
          <p:cNvPr id="31760" name="Rectangle 23">
            <a:extLst>
              <a:ext uri="{FF2B5EF4-FFF2-40B4-BE49-F238E27FC236}">
                <a16:creationId xmlns:a16="http://schemas.microsoft.com/office/drawing/2014/main" id="{52694983-E970-4935-A8DE-E5EDB37A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1695450"/>
            <a:ext cx="2035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b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Plan</a:t>
            </a:r>
          </a:p>
        </p:txBody>
      </p:sp>
      <p:sp>
        <p:nvSpPr>
          <p:cNvPr id="31761" name="Rectangle 24">
            <a:extLst>
              <a:ext uri="{FF2B5EF4-FFF2-40B4-BE49-F238E27FC236}">
                <a16:creationId xmlns:a16="http://schemas.microsoft.com/office/drawing/2014/main" id="{D42A3CDA-AEE9-494C-8351-BF1F5502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3473450"/>
            <a:ext cx="15065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Funding</a:t>
            </a:r>
          </a:p>
        </p:txBody>
      </p:sp>
      <p:sp>
        <p:nvSpPr>
          <p:cNvPr id="31762" name="Rectangle 25">
            <a:extLst>
              <a:ext uri="{FF2B5EF4-FFF2-40B4-BE49-F238E27FC236}">
                <a16:creationId xmlns:a16="http://schemas.microsoft.com/office/drawing/2014/main" id="{3929F27B-1E3A-4BC8-A8F1-90175E07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5294313"/>
            <a:ext cx="51292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with Existing </a:t>
            </a:r>
            <a:b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Operators</a:t>
            </a:r>
          </a:p>
        </p:txBody>
      </p:sp>
      <p:sp>
        <p:nvSpPr>
          <p:cNvPr id="31763" name="Rectangle 35">
            <a:extLst>
              <a:ext uri="{FF2B5EF4-FFF2-40B4-BE49-F238E27FC236}">
                <a16:creationId xmlns:a16="http://schemas.microsoft.com/office/drawing/2014/main" id="{568A2AC8-554C-452C-B63B-A6E1968F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3467100"/>
            <a:ext cx="29733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b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Branding</a:t>
            </a:r>
          </a:p>
        </p:txBody>
      </p:sp>
      <p:sp>
        <p:nvSpPr>
          <p:cNvPr id="31764" name="Oval 46">
            <a:extLst>
              <a:ext uri="{FF2B5EF4-FFF2-40B4-BE49-F238E27FC236}">
                <a16:creationId xmlns:a16="http://schemas.microsoft.com/office/drawing/2014/main" id="{E9655FA0-5024-4B33-951D-E53166D577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86525" y="3314700"/>
            <a:ext cx="1217613" cy="1217613"/>
          </a:xfrm>
          <a:prstGeom prst="ellipse">
            <a:avLst/>
          </a:prstGeom>
          <a:solidFill>
            <a:srgbClr val="17618C"/>
          </a:solidFill>
          <a:ln w="47625">
            <a:solidFill>
              <a:schemeClr val="bg1"/>
            </a:solidFill>
            <a:miter lim="800000"/>
            <a:headEnd/>
            <a:tailEnd/>
          </a:ln>
          <a:effectLst>
            <a:outerShdw sx="999" sy="999" algn="ctr" rotWithShape="0">
              <a:srgbClr val="7F7F7F"/>
            </a:outerShdw>
          </a:effectLst>
        </p:spPr>
        <p:txBody>
          <a:bodyPr lIns="88900" tIns="88900" rIns="88900" bIns="88900" anchor="ctr"/>
          <a:lstStyle/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</a:pPr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E4423B6-9D80-449D-9BF4-6AD5FA7395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3175" y="1222375"/>
            <a:ext cx="4527550" cy="5272088"/>
          </a:xfrm>
          <a:prstGeom prst="rect">
            <a:avLst/>
          </a:prstGeom>
          <a:solidFill>
            <a:schemeClr val="bg1"/>
          </a:solidFill>
          <a:ln w="38100">
            <a:solidFill>
              <a:srgbClr val="17618C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7F7F7F">
                <a:alpha val="92999"/>
              </a:srgbClr>
            </a:outerShdw>
          </a:effec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57528C-FEFE-4322-ABD6-3E7F27E12FF4}"/>
              </a:ext>
            </a:extLst>
          </p:cNvPr>
          <p:cNvSpPr/>
          <p:nvPr/>
        </p:nvSpPr>
        <p:spPr bwMode="gray">
          <a:xfrm>
            <a:off x="1273175" y="1228725"/>
            <a:ext cx="4527550" cy="4730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93617-D0CA-4A4E-8024-9CBAD64D0E21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504304-71D3-4CE3-BBC6-20F62B76FAC8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33798" name="Text Placeholder 5">
            <a:extLst>
              <a:ext uri="{FF2B5EF4-FFF2-40B4-BE49-F238E27FC236}">
                <a16:creationId xmlns:a16="http://schemas.microsoft.com/office/drawing/2014/main" id="{C0891AFF-2E98-4FD8-B1CF-8B8728E4B090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6835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members, 4 year terms – Designed for regional thought &amp; approach</a:t>
            </a:r>
          </a:p>
        </p:txBody>
      </p:sp>
      <p:sp>
        <p:nvSpPr>
          <p:cNvPr id="33799" name="Title 3">
            <a:extLst>
              <a:ext uri="{FF2B5EF4-FFF2-40B4-BE49-F238E27FC236}">
                <a16:creationId xmlns:a16="http://schemas.microsoft.com/office/drawing/2014/main" id="{A6A03F5A-95F5-421C-9A4F-46F9655BFFE0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5695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Regional Governance/ ATL Board 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62C43-ABC9-4D38-BF9B-4B56FC9DA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1258888"/>
            <a:ext cx="4041775" cy="52355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9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12">
            <a:extLst>
              <a:ext uri="{FF2B5EF4-FFF2-40B4-BE49-F238E27FC236}">
                <a16:creationId xmlns:a16="http://schemas.microsoft.com/office/drawing/2014/main" id="{73174E4C-6629-4F02-B6DA-A91CC72374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0503" y="135030"/>
            <a:ext cx="731520" cy="731520"/>
            <a:chOff x="1157" y="393"/>
            <a:chExt cx="340" cy="340"/>
          </a:xfrm>
          <a:solidFill>
            <a:schemeClr val="bg1"/>
          </a:solidFill>
        </p:grpSpPr>
        <p:sp>
          <p:nvSpPr>
            <p:cNvPr id="12" name="Freeform 113">
              <a:extLst>
                <a:ext uri="{FF2B5EF4-FFF2-40B4-BE49-F238E27FC236}">
                  <a16:creationId xmlns:a16="http://schemas.microsoft.com/office/drawing/2014/main" id="{9DF48EBA-9654-4874-B680-EC4795C96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3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B96072E0-68C3-41B7-ABC9-31AC576F0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" y="457"/>
              <a:ext cx="212" cy="177"/>
            </a:xfrm>
            <a:custGeom>
              <a:avLst/>
              <a:gdLst>
                <a:gd name="T0" fmla="*/ 288 w 320"/>
                <a:gd name="T1" fmla="*/ 203 h 267"/>
                <a:gd name="T2" fmla="*/ 277 w 320"/>
                <a:gd name="T3" fmla="*/ 128 h 267"/>
                <a:gd name="T4" fmla="*/ 171 w 320"/>
                <a:gd name="T5" fmla="*/ 75 h 267"/>
                <a:gd name="T6" fmla="*/ 203 w 320"/>
                <a:gd name="T7" fmla="*/ 64 h 267"/>
                <a:gd name="T8" fmla="*/ 192 w 320"/>
                <a:gd name="T9" fmla="*/ 0 h 267"/>
                <a:gd name="T10" fmla="*/ 117 w 320"/>
                <a:gd name="T11" fmla="*/ 11 h 267"/>
                <a:gd name="T12" fmla="*/ 128 w 320"/>
                <a:gd name="T13" fmla="*/ 75 h 267"/>
                <a:gd name="T14" fmla="*/ 149 w 320"/>
                <a:gd name="T15" fmla="*/ 128 h 267"/>
                <a:gd name="T16" fmla="*/ 32 w 320"/>
                <a:gd name="T17" fmla="*/ 139 h 267"/>
                <a:gd name="T18" fmla="*/ 11 w 320"/>
                <a:gd name="T19" fmla="*/ 203 h 267"/>
                <a:gd name="T20" fmla="*/ 0 w 320"/>
                <a:gd name="T21" fmla="*/ 256 h 267"/>
                <a:gd name="T22" fmla="*/ 75 w 320"/>
                <a:gd name="T23" fmla="*/ 267 h 267"/>
                <a:gd name="T24" fmla="*/ 85 w 320"/>
                <a:gd name="T25" fmla="*/ 214 h 267"/>
                <a:gd name="T26" fmla="*/ 53 w 320"/>
                <a:gd name="T27" fmla="*/ 203 h 267"/>
                <a:gd name="T28" fmla="*/ 149 w 320"/>
                <a:gd name="T29" fmla="*/ 150 h 267"/>
                <a:gd name="T30" fmla="*/ 128 w 320"/>
                <a:gd name="T31" fmla="*/ 203 h 267"/>
                <a:gd name="T32" fmla="*/ 117 w 320"/>
                <a:gd name="T33" fmla="*/ 256 h 267"/>
                <a:gd name="T34" fmla="*/ 192 w 320"/>
                <a:gd name="T35" fmla="*/ 267 h 267"/>
                <a:gd name="T36" fmla="*/ 203 w 320"/>
                <a:gd name="T37" fmla="*/ 214 h 267"/>
                <a:gd name="T38" fmla="*/ 171 w 320"/>
                <a:gd name="T39" fmla="*/ 203 h 267"/>
                <a:gd name="T40" fmla="*/ 267 w 320"/>
                <a:gd name="T41" fmla="*/ 150 h 267"/>
                <a:gd name="T42" fmla="*/ 245 w 320"/>
                <a:gd name="T43" fmla="*/ 203 h 267"/>
                <a:gd name="T44" fmla="*/ 235 w 320"/>
                <a:gd name="T45" fmla="*/ 256 h 267"/>
                <a:gd name="T46" fmla="*/ 309 w 320"/>
                <a:gd name="T47" fmla="*/ 267 h 267"/>
                <a:gd name="T48" fmla="*/ 320 w 320"/>
                <a:gd name="T49" fmla="*/ 214 h 267"/>
                <a:gd name="T50" fmla="*/ 139 w 320"/>
                <a:gd name="T51" fmla="*/ 22 h 267"/>
                <a:gd name="T52" fmla="*/ 181 w 320"/>
                <a:gd name="T53" fmla="*/ 54 h 267"/>
                <a:gd name="T54" fmla="*/ 139 w 320"/>
                <a:gd name="T55" fmla="*/ 22 h 267"/>
                <a:gd name="T56" fmla="*/ 21 w 320"/>
                <a:gd name="T57" fmla="*/ 246 h 267"/>
                <a:gd name="T58" fmla="*/ 64 w 320"/>
                <a:gd name="T59" fmla="*/ 224 h 267"/>
                <a:gd name="T60" fmla="*/ 181 w 320"/>
                <a:gd name="T61" fmla="*/ 246 h 267"/>
                <a:gd name="T62" fmla="*/ 139 w 320"/>
                <a:gd name="T63" fmla="*/ 224 h 267"/>
                <a:gd name="T64" fmla="*/ 181 w 320"/>
                <a:gd name="T65" fmla="*/ 246 h 267"/>
                <a:gd name="T66" fmla="*/ 256 w 320"/>
                <a:gd name="T67" fmla="*/ 246 h 267"/>
                <a:gd name="T68" fmla="*/ 299 w 320"/>
                <a:gd name="T69" fmla="*/ 22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67">
                  <a:moveTo>
                    <a:pt x="309" y="203"/>
                  </a:moveTo>
                  <a:cubicBezTo>
                    <a:pt x="288" y="203"/>
                    <a:pt x="288" y="203"/>
                    <a:pt x="288" y="203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33"/>
                    <a:pt x="283" y="128"/>
                    <a:pt x="277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8" y="75"/>
                    <a:pt x="203" y="70"/>
                    <a:pt x="203" y="64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5"/>
                    <a:pt x="198" y="0"/>
                    <a:pt x="19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2" y="0"/>
                    <a:pt x="117" y="5"/>
                    <a:pt x="117" y="1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70"/>
                    <a:pt x="122" y="75"/>
                    <a:pt x="128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37" y="128"/>
                    <a:pt x="32" y="133"/>
                    <a:pt x="32" y="13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5" y="203"/>
                    <a:pt x="0" y="208"/>
                    <a:pt x="0" y="2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5" y="267"/>
                    <a:pt x="11" y="267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81" y="267"/>
                    <a:pt x="85" y="262"/>
                    <a:pt x="85" y="256"/>
                  </a:cubicBezTo>
                  <a:cubicBezTo>
                    <a:pt x="85" y="214"/>
                    <a:pt x="85" y="214"/>
                    <a:pt x="85" y="214"/>
                  </a:cubicBezTo>
                  <a:cubicBezTo>
                    <a:pt x="85" y="208"/>
                    <a:pt x="81" y="203"/>
                    <a:pt x="75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22" y="203"/>
                    <a:pt x="117" y="208"/>
                    <a:pt x="117" y="214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62"/>
                    <a:pt x="122" y="267"/>
                    <a:pt x="128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8" y="267"/>
                    <a:pt x="203" y="262"/>
                    <a:pt x="203" y="256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08"/>
                    <a:pt x="198" y="203"/>
                    <a:pt x="192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203"/>
                    <a:pt x="267" y="203"/>
                    <a:pt x="267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39" y="203"/>
                    <a:pt x="235" y="208"/>
                    <a:pt x="235" y="214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62"/>
                    <a:pt x="239" y="267"/>
                    <a:pt x="245" y="267"/>
                  </a:cubicBezTo>
                  <a:cubicBezTo>
                    <a:pt x="309" y="267"/>
                    <a:pt x="309" y="267"/>
                    <a:pt x="309" y="267"/>
                  </a:cubicBezTo>
                  <a:cubicBezTo>
                    <a:pt x="315" y="267"/>
                    <a:pt x="320" y="262"/>
                    <a:pt x="320" y="256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08"/>
                    <a:pt x="315" y="203"/>
                    <a:pt x="309" y="203"/>
                  </a:cubicBezTo>
                  <a:close/>
                  <a:moveTo>
                    <a:pt x="139" y="22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39" y="54"/>
                    <a:pt x="139" y="54"/>
                    <a:pt x="139" y="54"/>
                  </a:cubicBezTo>
                  <a:lnTo>
                    <a:pt x="139" y="22"/>
                  </a:lnTo>
                  <a:close/>
                  <a:moveTo>
                    <a:pt x="64" y="246"/>
                  </a:moveTo>
                  <a:cubicBezTo>
                    <a:pt x="21" y="246"/>
                    <a:pt x="21" y="246"/>
                    <a:pt x="21" y="24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64" y="224"/>
                    <a:pt x="64" y="224"/>
                    <a:pt x="64" y="224"/>
                  </a:cubicBezTo>
                  <a:lnTo>
                    <a:pt x="64" y="246"/>
                  </a:lnTo>
                  <a:close/>
                  <a:moveTo>
                    <a:pt x="181" y="246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81" y="224"/>
                    <a:pt x="181" y="224"/>
                    <a:pt x="181" y="224"/>
                  </a:cubicBezTo>
                  <a:lnTo>
                    <a:pt x="181" y="246"/>
                  </a:lnTo>
                  <a:close/>
                  <a:moveTo>
                    <a:pt x="299" y="246"/>
                  </a:moveTo>
                  <a:cubicBezTo>
                    <a:pt x="256" y="246"/>
                    <a:pt x="256" y="246"/>
                    <a:pt x="256" y="246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99" y="224"/>
                    <a:pt x="299" y="224"/>
                    <a:pt x="299" y="224"/>
                  </a:cubicBezTo>
                  <a:lnTo>
                    <a:pt x="29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BA6B2AF-FD7B-45FF-A80D-D2B1CC7EC67E}"/>
              </a:ext>
            </a:extLst>
          </p:cNvPr>
          <p:cNvSpPr/>
          <p:nvPr/>
        </p:nvSpPr>
        <p:spPr bwMode="gray">
          <a:xfrm>
            <a:off x="1268413" y="4425950"/>
            <a:ext cx="4532312" cy="4714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322BD9-92E2-4830-A809-41EA3E8CAD23}"/>
              </a:ext>
            </a:extLst>
          </p:cNvPr>
          <p:cNvCxnSpPr/>
          <p:nvPr/>
        </p:nvCxnSpPr>
        <p:spPr>
          <a:xfrm>
            <a:off x="1268413" y="6061075"/>
            <a:ext cx="4532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Rectangle 22">
            <a:extLst>
              <a:ext uri="{FF2B5EF4-FFF2-40B4-BE49-F238E27FC236}">
                <a16:creationId xmlns:a16="http://schemas.microsoft.com/office/drawing/2014/main" id="{FC74BE09-98E8-464C-AF02-C15E0FAF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1223963"/>
            <a:ext cx="44465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Level           Appointees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796AC-1F88-4DD3-9DD4-B0CCECE3A586}"/>
              </a:ext>
            </a:extLst>
          </p:cNvPr>
          <p:cNvSpPr/>
          <p:nvPr/>
        </p:nvSpPr>
        <p:spPr>
          <a:xfrm>
            <a:off x="1354138" y="4408488"/>
            <a:ext cx="4371975" cy="4841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 Level         </a:t>
            </a:r>
            <a:r>
              <a:rPr lang="en-US" b="1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Appointees</a:t>
            </a:r>
          </a:p>
        </p:txBody>
      </p:sp>
      <p:sp>
        <p:nvSpPr>
          <p:cNvPr id="33806" name="TextBox 24">
            <a:extLst>
              <a:ext uri="{FF2B5EF4-FFF2-40B4-BE49-F238E27FC236}">
                <a16:creationId xmlns:a16="http://schemas.microsoft.com/office/drawing/2014/main" id="{1BECCCFD-6B70-4715-A112-EA87551C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5351463"/>
            <a:ext cx="1654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10</a:t>
            </a:r>
          </a:p>
          <a:p>
            <a:pPr eaLnBrk="1" hangingPunct="1">
              <a:spcBef>
                <a:spcPts val="600"/>
              </a:spcBef>
              <a:buSzPct val="100000"/>
            </a:pPr>
            <a:endParaRPr lang="en-US" altLang="en-US" sz="2000" b="1">
              <a:solidFill>
                <a:srgbClr val="17618C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10 </a:t>
            </a:r>
            <a:r>
              <a:rPr lang="en-US" altLang="en-US" sz="1800" i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(two thirds)</a:t>
            </a:r>
          </a:p>
        </p:txBody>
      </p:sp>
      <p:sp>
        <p:nvSpPr>
          <p:cNvPr id="33807" name="TextBox 28">
            <a:extLst>
              <a:ext uri="{FF2B5EF4-FFF2-40B4-BE49-F238E27FC236}">
                <a16:creationId xmlns:a16="http://schemas.microsoft.com/office/drawing/2014/main" id="{C24F3084-15FE-461F-A9B2-8888BDFDA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822450"/>
            <a:ext cx="193833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                                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Lt. Governor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          </a:t>
            </a:r>
          </a:p>
          <a:p>
            <a:pPr eaLnBrk="1" hangingPunct="1">
              <a:spcBef>
                <a:spcPts val="10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GDOT Commissioner</a:t>
            </a:r>
            <a:br>
              <a:rPr lang="en-US" altLang="en-US" sz="11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i="1">
              <a:solidFill>
                <a:srgbClr val="176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TOTAL</a:t>
            </a:r>
            <a:endParaRPr lang="en-US" altLang="en-US" sz="1800" i="1">
              <a:solidFill>
                <a:srgbClr val="176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TextBox 30">
            <a:extLst>
              <a:ext uri="{FF2B5EF4-FFF2-40B4-BE49-F238E27FC236}">
                <a16:creationId xmlns:a16="http://schemas.microsoft.com/office/drawing/2014/main" id="{C060BB75-778B-4366-82BF-BE22F530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1817688"/>
            <a:ext cx="15414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800" i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(Chair)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5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SzPct val="100000"/>
            </a:pPr>
            <a:endParaRPr lang="en-US" altLang="en-US" sz="3000" b="1">
              <a:solidFill>
                <a:srgbClr val="17618C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eaLnBrk="1" hangingPunct="1">
              <a:buSzPct val="100000"/>
            </a:pPr>
            <a:r>
              <a:rPr lang="en-US" altLang="en-US" sz="1800" i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(Non-voting)*</a:t>
            </a:r>
          </a:p>
          <a:p>
            <a:pPr eaLnBrk="1" hangingPunct="1">
              <a:buSzPct val="100000"/>
            </a:pPr>
            <a:endParaRPr lang="en-US" altLang="en-US" sz="2000" b="1">
              <a:solidFill>
                <a:srgbClr val="17618C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eaLnBrk="1" hangingPunct="1">
              <a:spcBef>
                <a:spcPts val="8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5*</a:t>
            </a:r>
            <a:r>
              <a:rPr lang="en-US" altLang="en-US" sz="1800" i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third)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1DBBD9-D139-4B97-8B8B-B81355E4753A}"/>
              </a:ext>
            </a:extLst>
          </p:cNvPr>
          <p:cNvCxnSpPr/>
          <p:nvPr/>
        </p:nvCxnSpPr>
        <p:spPr>
          <a:xfrm>
            <a:off x="3806825" y="1222375"/>
            <a:ext cx="11113" cy="52720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Box 37">
            <a:extLst>
              <a:ext uri="{FF2B5EF4-FFF2-40B4-BE49-F238E27FC236}">
                <a16:creationId xmlns:a16="http://schemas.microsoft.com/office/drawing/2014/main" id="{AE648612-9A28-454E-9B4D-2B9C6EB5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4994275"/>
            <a:ext cx="23241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Caucus of Legislators, </a:t>
            </a:r>
            <a:b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Commission </a:t>
            </a:r>
            <a:b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 &amp; Mayors </a:t>
            </a:r>
            <a:b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176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Districts</a:t>
            </a:r>
            <a:endParaRPr lang="en-US" altLang="en-US" sz="2000" b="1">
              <a:solidFill>
                <a:srgbClr val="176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SzPct val="100000"/>
            </a:pPr>
            <a:r>
              <a:rPr lang="en-US" altLang="en-US" sz="2000" b="1">
                <a:solidFill>
                  <a:srgbClr val="17618C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TOTAL</a:t>
            </a:r>
            <a:endParaRPr lang="en-US" altLang="en-US" sz="1800" i="1">
              <a:solidFill>
                <a:srgbClr val="176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4BAB56-2386-451C-8F37-D5C14ED1B9C1}"/>
              </a:ext>
            </a:extLst>
          </p:cNvPr>
          <p:cNvCxnSpPr/>
          <p:nvPr/>
        </p:nvCxnSpPr>
        <p:spPr>
          <a:xfrm>
            <a:off x="1268413" y="3933825"/>
            <a:ext cx="4532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4CA3A3-2DAE-488F-BC88-7902FF8019DE}"/>
              </a:ext>
            </a:extLst>
          </p:cNvPr>
          <p:cNvCxnSpPr/>
          <p:nvPr/>
        </p:nvCxnSpPr>
        <p:spPr>
          <a:xfrm>
            <a:off x="1268413" y="6061075"/>
            <a:ext cx="4532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C7A0D9-FB45-4908-8F01-8F47A8D7C64E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4FA5A0-D34A-4683-A4C5-F3DE46310357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35844" name="Text Placeholder 5">
            <a:extLst>
              <a:ext uri="{FF2B5EF4-FFF2-40B4-BE49-F238E27FC236}">
                <a16:creationId xmlns:a16="http://schemas.microsoft.com/office/drawing/2014/main" id="{313A386C-2E18-4824-9558-9D2248E4812F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6835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members, 4 year terms – Designed for regional thought &amp; approach</a:t>
            </a:r>
          </a:p>
        </p:txBody>
      </p:sp>
      <p:sp>
        <p:nvSpPr>
          <p:cNvPr id="35845" name="Title 3">
            <a:extLst>
              <a:ext uri="{FF2B5EF4-FFF2-40B4-BE49-F238E27FC236}">
                <a16:creationId xmlns:a16="http://schemas.microsoft.com/office/drawing/2014/main" id="{144A27F7-ACC2-492D-A12D-30E0BE60829E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71056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Regional Governance/ ATL Board Eligibility and Criteria</a:t>
            </a:r>
          </a:p>
        </p:txBody>
      </p:sp>
      <p:grpSp>
        <p:nvGrpSpPr>
          <p:cNvPr id="11" name="Group 112">
            <a:extLst>
              <a:ext uri="{FF2B5EF4-FFF2-40B4-BE49-F238E27FC236}">
                <a16:creationId xmlns:a16="http://schemas.microsoft.com/office/drawing/2014/main" id="{8EE261ED-5094-4429-92F6-572B1CE186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5157" y="135030"/>
            <a:ext cx="731520" cy="731520"/>
            <a:chOff x="1157" y="393"/>
            <a:chExt cx="340" cy="340"/>
          </a:xfrm>
          <a:solidFill>
            <a:schemeClr val="bg1"/>
          </a:solidFill>
        </p:grpSpPr>
        <p:sp>
          <p:nvSpPr>
            <p:cNvPr id="12" name="Freeform 113">
              <a:extLst>
                <a:ext uri="{FF2B5EF4-FFF2-40B4-BE49-F238E27FC236}">
                  <a16:creationId xmlns:a16="http://schemas.microsoft.com/office/drawing/2014/main" id="{7758FC22-06BC-46CC-B984-DFA83E7E9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3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E5D2725F-A30A-4F7D-9D54-C6F546CA7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" y="457"/>
              <a:ext cx="212" cy="177"/>
            </a:xfrm>
            <a:custGeom>
              <a:avLst/>
              <a:gdLst>
                <a:gd name="T0" fmla="*/ 288 w 320"/>
                <a:gd name="T1" fmla="*/ 203 h 267"/>
                <a:gd name="T2" fmla="*/ 277 w 320"/>
                <a:gd name="T3" fmla="*/ 128 h 267"/>
                <a:gd name="T4" fmla="*/ 171 w 320"/>
                <a:gd name="T5" fmla="*/ 75 h 267"/>
                <a:gd name="T6" fmla="*/ 203 w 320"/>
                <a:gd name="T7" fmla="*/ 64 h 267"/>
                <a:gd name="T8" fmla="*/ 192 w 320"/>
                <a:gd name="T9" fmla="*/ 0 h 267"/>
                <a:gd name="T10" fmla="*/ 117 w 320"/>
                <a:gd name="T11" fmla="*/ 11 h 267"/>
                <a:gd name="T12" fmla="*/ 128 w 320"/>
                <a:gd name="T13" fmla="*/ 75 h 267"/>
                <a:gd name="T14" fmla="*/ 149 w 320"/>
                <a:gd name="T15" fmla="*/ 128 h 267"/>
                <a:gd name="T16" fmla="*/ 32 w 320"/>
                <a:gd name="T17" fmla="*/ 139 h 267"/>
                <a:gd name="T18" fmla="*/ 11 w 320"/>
                <a:gd name="T19" fmla="*/ 203 h 267"/>
                <a:gd name="T20" fmla="*/ 0 w 320"/>
                <a:gd name="T21" fmla="*/ 256 h 267"/>
                <a:gd name="T22" fmla="*/ 75 w 320"/>
                <a:gd name="T23" fmla="*/ 267 h 267"/>
                <a:gd name="T24" fmla="*/ 85 w 320"/>
                <a:gd name="T25" fmla="*/ 214 h 267"/>
                <a:gd name="T26" fmla="*/ 53 w 320"/>
                <a:gd name="T27" fmla="*/ 203 h 267"/>
                <a:gd name="T28" fmla="*/ 149 w 320"/>
                <a:gd name="T29" fmla="*/ 150 h 267"/>
                <a:gd name="T30" fmla="*/ 128 w 320"/>
                <a:gd name="T31" fmla="*/ 203 h 267"/>
                <a:gd name="T32" fmla="*/ 117 w 320"/>
                <a:gd name="T33" fmla="*/ 256 h 267"/>
                <a:gd name="T34" fmla="*/ 192 w 320"/>
                <a:gd name="T35" fmla="*/ 267 h 267"/>
                <a:gd name="T36" fmla="*/ 203 w 320"/>
                <a:gd name="T37" fmla="*/ 214 h 267"/>
                <a:gd name="T38" fmla="*/ 171 w 320"/>
                <a:gd name="T39" fmla="*/ 203 h 267"/>
                <a:gd name="T40" fmla="*/ 267 w 320"/>
                <a:gd name="T41" fmla="*/ 150 h 267"/>
                <a:gd name="T42" fmla="*/ 245 w 320"/>
                <a:gd name="T43" fmla="*/ 203 h 267"/>
                <a:gd name="T44" fmla="*/ 235 w 320"/>
                <a:gd name="T45" fmla="*/ 256 h 267"/>
                <a:gd name="T46" fmla="*/ 309 w 320"/>
                <a:gd name="T47" fmla="*/ 267 h 267"/>
                <a:gd name="T48" fmla="*/ 320 w 320"/>
                <a:gd name="T49" fmla="*/ 214 h 267"/>
                <a:gd name="T50" fmla="*/ 139 w 320"/>
                <a:gd name="T51" fmla="*/ 22 h 267"/>
                <a:gd name="T52" fmla="*/ 181 w 320"/>
                <a:gd name="T53" fmla="*/ 54 h 267"/>
                <a:gd name="T54" fmla="*/ 139 w 320"/>
                <a:gd name="T55" fmla="*/ 22 h 267"/>
                <a:gd name="T56" fmla="*/ 21 w 320"/>
                <a:gd name="T57" fmla="*/ 246 h 267"/>
                <a:gd name="T58" fmla="*/ 64 w 320"/>
                <a:gd name="T59" fmla="*/ 224 h 267"/>
                <a:gd name="T60" fmla="*/ 181 w 320"/>
                <a:gd name="T61" fmla="*/ 246 h 267"/>
                <a:gd name="T62" fmla="*/ 139 w 320"/>
                <a:gd name="T63" fmla="*/ 224 h 267"/>
                <a:gd name="T64" fmla="*/ 181 w 320"/>
                <a:gd name="T65" fmla="*/ 246 h 267"/>
                <a:gd name="T66" fmla="*/ 256 w 320"/>
                <a:gd name="T67" fmla="*/ 246 h 267"/>
                <a:gd name="T68" fmla="*/ 299 w 320"/>
                <a:gd name="T69" fmla="*/ 22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67">
                  <a:moveTo>
                    <a:pt x="309" y="203"/>
                  </a:moveTo>
                  <a:cubicBezTo>
                    <a:pt x="288" y="203"/>
                    <a:pt x="288" y="203"/>
                    <a:pt x="288" y="203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33"/>
                    <a:pt x="283" y="128"/>
                    <a:pt x="277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8" y="75"/>
                    <a:pt x="203" y="70"/>
                    <a:pt x="203" y="64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5"/>
                    <a:pt x="198" y="0"/>
                    <a:pt x="19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2" y="0"/>
                    <a:pt x="117" y="5"/>
                    <a:pt x="117" y="1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70"/>
                    <a:pt x="122" y="75"/>
                    <a:pt x="128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37" y="128"/>
                    <a:pt x="32" y="133"/>
                    <a:pt x="32" y="13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5" y="203"/>
                    <a:pt x="0" y="208"/>
                    <a:pt x="0" y="2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5" y="267"/>
                    <a:pt x="11" y="267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81" y="267"/>
                    <a:pt x="85" y="262"/>
                    <a:pt x="85" y="256"/>
                  </a:cubicBezTo>
                  <a:cubicBezTo>
                    <a:pt x="85" y="214"/>
                    <a:pt x="85" y="214"/>
                    <a:pt x="85" y="214"/>
                  </a:cubicBezTo>
                  <a:cubicBezTo>
                    <a:pt x="85" y="208"/>
                    <a:pt x="81" y="203"/>
                    <a:pt x="75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22" y="203"/>
                    <a:pt x="117" y="208"/>
                    <a:pt x="117" y="214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62"/>
                    <a:pt x="122" y="267"/>
                    <a:pt x="128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8" y="267"/>
                    <a:pt x="203" y="262"/>
                    <a:pt x="203" y="256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08"/>
                    <a:pt x="198" y="203"/>
                    <a:pt x="192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203"/>
                    <a:pt x="267" y="203"/>
                    <a:pt x="267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39" y="203"/>
                    <a:pt x="235" y="208"/>
                    <a:pt x="235" y="214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62"/>
                    <a:pt x="239" y="267"/>
                    <a:pt x="245" y="267"/>
                  </a:cubicBezTo>
                  <a:cubicBezTo>
                    <a:pt x="309" y="267"/>
                    <a:pt x="309" y="267"/>
                    <a:pt x="309" y="267"/>
                  </a:cubicBezTo>
                  <a:cubicBezTo>
                    <a:pt x="315" y="267"/>
                    <a:pt x="320" y="262"/>
                    <a:pt x="320" y="256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08"/>
                    <a:pt x="315" y="203"/>
                    <a:pt x="309" y="203"/>
                  </a:cubicBezTo>
                  <a:close/>
                  <a:moveTo>
                    <a:pt x="139" y="22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39" y="54"/>
                    <a:pt x="139" y="54"/>
                    <a:pt x="139" y="54"/>
                  </a:cubicBezTo>
                  <a:lnTo>
                    <a:pt x="139" y="22"/>
                  </a:lnTo>
                  <a:close/>
                  <a:moveTo>
                    <a:pt x="64" y="246"/>
                  </a:moveTo>
                  <a:cubicBezTo>
                    <a:pt x="21" y="246"/>
                    <a:pt x="21" y="246"/>
                    <a:pt x="21" y="24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64" y="224"/>
                    <a:pt x="64" y="224"/>
                    <a:pt x="64" y="224"/>
                  </a:cubicBezTo>
                  <a:lnTo>
                    <a:pt x="64" y="246"/>
                  </a:lnTo>
                  <a:close/>
                  <a:moveTo>
                    <a:pt x="181" y="246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81" y="224"/>
                    <a:pt x="181" y="224"/>
                    <a:pt x="181" y="224"/>
                  </a:cubicBezTo>
                  <a:lnTo>
                    <a:pt x="181" y="246"/>
                  </a:lnTo>
                  <a:close/>
                  <a:moveTo>
                    <a:pt x="299" y="246"/>
                  </a:moveTo>
                  <a:cubicBezTo>
                    <a:pt x="256" y="246"/>
                    <a:pt x="256" y="246"/>
                    <a:pt x="256" y="246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99" y="224"/>
                    <a:pt x="299" y="224"/>
                    <a:pt x="299" y="224"/>
                  </a:cubicBezTo>
                  <a:lnTo>
                    <a:pt x="29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1651F74-DEEE-4134-AF68-9315A3CCED05}"/>
              </a:ext>
            </a:extLst>
          </p:cNvPr>
          <p:cNvSpPr/>
          <p:nvPr/>
        </p:nvSpPr>
        <p:spPr>
          <a:xfrm>
            <a:off x="1354138" y="4408488"/>
            <a:ext cx="4371975" cy="4841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 Level         </a:t>
            </a:r>
            <a:r>
              <a:rPr lang="en-US" b="1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Appointees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F3F726-150C-45DE-B97C-6B8B875DF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825" y="1536700"/>
            <a:ext cx="5462588" cy="46339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BD98C82-EFB5-41E8-8198-45C6FC4880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4863" y="1063625"/>
            <a:ext cx="4756150" cy="5106988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35850" name="Content Placeholder 7">
            <a:extLst>
              <a:ext uri="{FF2B5EF4-FFF2-40B4-BE49-F238E27FC236}">
                <a16:creationId xmlns:a16="http://schemas.microsoft.com/office/drawing/2014/main" id="{13655D39-91EF-4ADE-A133-B37FE5E244CC}"/>
              </a:ext>
            </a:extLst>
          </p:cNvPr>
          <p:cNvSpPr txBox="1">
            <a:spLocks/>
          </p:cNvSpPr>
          <p:nvPr/>
        </p:nvSpPr>
        <p:spPr bwMode="auto">
          <a:xfrm>
            <a:off x="1116013" y="2362200"/>
            <a:ext cx="38719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significant experience or expertise in a field that would be beneficial to the accomplishment of the function and purpose of the authority</a:t>
            </a:r>
          </a:p>
        </p:txBody>
      </p:sp>
      <p:sp>
        <p:nvSpPr>
          <p:cNvPr id="35851" name="Content Placeholder 7">
            <a:extLst>
              <a:ext uri="{FF2B5EF4-FFF2-40B4-BE49-F238E27FC236}">
                <a16:creationId xmlns:a16="http://schemas.microsoft.com/office/drawing/2014/main" id="{D249BDD7-08C6-4E80-894D-67109B4E137D}"/>
              </a:ext>
            </a:extLst>
          </p:cNvPr>
          <p:cNvSpPr txBox="1">
            <a:spLocks/>
          </p:cNvSpPr>
          <p:nvPr/>
        </p:nvSpPr>
        <p:spPr bwMode="auto">
          <a:xfrm>
            <a:off x="1112838" y="3851275"/>
            <a:ext cx="39798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than GDOT commissioner, no person holding any other “office of profit or trust under the state” shall serve on the board</a:t>
            </a:r>
          </a:p>
        </p:txBody>
      </p:sp>
      <p:sp>
        <p:nvSpPr>
          <p:cNvPr id="35852" name="Content Placeholder 7">
            <a:extLst>
              <a:ext uri="{FF2B5EF4-FFF2-40B4-BE49-F238E27FC236}">
                <a16:creationId xmlns:a16="http://schemas.microsoft.com/office/drawing/2014/main" id="{E1FCE5A1-9E5A-4C4D-AA8B-0036504D9B60}"/>
              </a:ext>
            </a:extLst>
          </p:cNvPr>
          <p:cNvSpPr txBox="1">
            <a:spLocks/>
          </p:cNvSpPr>
          <p:nvPr/>
        </p:nvSpPr>
        <p:spPr bwMode="auto">
          <a:xfrm>
            <a:off x="1141413" y="1614488"/>
            <a:ext cx="40830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resident of the authority district which he or she represents</a:t>
            </a:r>
          </a:p>
        </p:txBody>
      </p:sp>
      <p:sp>
        <p:nvSpPr>
          <p:cNvPr id="35853" name="Content Placeholder 7">
            <a:extLst>
              <a:ext uri="{FF2B5EF4-FFF2-40B4-BE49-F238E27FC236}">
                <a16:creationId xmlns:a16="http://schemas.microsoft.com/office/drawing/2014/main" id="{9D605051-31AA-47B1-B4AD-31DF2D62BE55}"/>
              </a:ext>
            </a:extLst>
          </p:cNvPr>
          <p:cNvSpPr txBox="1">
            <a:spLocks/>
          </p:cNvSpPr>
          <p:nvPr/>
        </p:nvSpPr>
        <p:spPr bwMode="auto">
          <a:xfrm>
            <a:off x="1116013" y="1227138"/>
            <a:ext cx="39766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district’s board member shall:</a:t>
            </a:r>
          </a:p>
        </p:txBody>
      </p:sp>
      <p:sp>
        <p:nvSpPr>
          <p:cNvPr id="35854" name="Content Placeholder 7">
            <a:extLst>
              <a:ext uri="{FF2B5EF4-FFF2-40B4-BE49-F238E27FC236}">
                <a16:creationId xmlns:a16="http://schemas.microsoft.com/office/drawing/2014/main" id="{220E8799-F68C-47CF-8F42-3592F5248B4E}"/>
              </a:ext>
            </a:extLst>
          </p:cNvPr>
          <p:cNvSpPr txBox="1">
            <a:spLocks/>
          </p:cNvSpPr>
          <p:nvPr/>
        </p:nvSpPr>
        <p:spPr bwMode="auto">
          <a:xfrm>
            <a:off x="1141413" y="5132388"/>
            <a:ext cx="40830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appointed no later than December 1, 2018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893617-D0CA-4A4E-8024-9CBAD64D0E21}"/>
              </a:ext>
            </a:extLst>
          </p:cNvPr>
          <p:cNvSpPr/>
          <p:nvPr/>
        </p:nvSpPr>
        <p:spPr bwMode="gray">
          <a:xfrm>
            <a:off x="0" y="-7938"/>
            <a:ext cx="12192000" cy="9842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504304-71D3-4CE3-BBC6-20F62B76FAC8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37892" name="Text Placeholder 5">
            <a:extLst>
              <a:ext uri="{FF2B5EF4-FFF2-40B4-BE49-F238E27FC236}">
                <a16:creationId xmlns:a16="http://schemas.microsoft.com/office/drawing/2014/main" id="{2C484EF7-9197-48A0-BB65-87B04941A424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6835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Transit Districts within the 13-county Region</a:t>
            </a:r>
          </a:p>
        </p:txBody>
      </p:sp>
      <p:sp>
        <p:nvSpPr>
          <p:cNvPr id="37893" name="Title 3">
            <a:extLst>
              <a:ext uri="{FF2B5EF4-FFF2-40B4-BE49-F238E27FC236}">
                <a16:creationId xmlns:a16="http://schemas.microsoft.com/office/drawing/2014/main" id="{7A1E0152-C6B1-4725-86A8-EF832B3824E5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69738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Process for Electing District-based ATL Board Members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62C43-ABC9-4D38-BF9B-4B56FC9DA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281113"/>
            <a:ext cx="4041775" cy="52355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9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12">
            <a:extLst>
              <a:ext uri="{FF2B5EF4-FFF2-40B4-BE49-F238E27FC236}">
                <a16:creationId xmlns:a16="http://schemas.microsoft.com/office/drawing/2014/main" id="{73174E4C-6629-4F02-B6DA-A91CC72374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7102" y="119208"/>
            <a:ext cx="731520" cy="731520"/>
            <a:chOff x="1157" y="393"/>
            <a:chExt cx="340" cy="340"/>
          </a:xfrm>
          <a:solidFill>
            <a:schemeClr val="bg1"/>
          </a:solidFill>
        </p:grpSpPr>
        <p:sp>
          <p:nvSpPr>
            <p:cNvPr id="12" name="Freeform 113">
              <a:extLst>
                <a:ext uri="{FF2B5EF4-FFF2-40B4-BE49-F238E27FC236}">
                  <a16:creationId xmlns:a16="http://schemas.microsoft.com/office/drawing/2014/main" id="{9DF48EBA-9654-4874-B680-EC4795C96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3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B96072E0-68C3-41B7-ABC9-31AC576F0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" y="457"/>
              <a:ext cx="212" cy="177"/>
            </a:xfrm>
            <a:custGeom>
              <a:avLst/>
              <a:gdLst>
                <a:gd name="T0" fmla="*/ 288 w 320"/>
                <a:gd name="T1" fmla="*/ 203 h 267"/>
                <a:gd name="T2" fmla="*/ 277 w 320"/>
                <a:gd name="T3" fmla="*/ 128 h 267"/>
                <a:gd name="T4" fmla="*/ 171 w 320"/>
                <a:gd name="T5" fmla="*/ 75 h 267"/>
                <a:gd name="T6" fmla="*/ 203 w 320"/>
                <a:gd name="T7" fmla="*/ 64 h 267"/>
                <a:gd name="T8" fmla="*/ 192 w 320"/>
                <a:gd name="T9" fmla="*/ 0 h 267"/>
                <a:gd name="T10" fmla="*/ 117 w 320"/>
                <a:gd name="T11" fmla="*/ 11 h 267"/>
                <a:gd name="T12" fmla="*/ 128 w 320"/>
                <a:gd name="T13" fmla="*/ 75 h 267"/>
                <a:gd name="T14" fmla="*/ 149 w 320"/>
                <a:gd name="T15" fmla="*/ 128 h 267"/>
                <a:gd name="T16" fmla="*/ 32 w 320"/>
                <a:gd name="T17" fmla="*/ 139 h 267"/>
                <a:gd name="T18" fmla="*/ 11 w 320"/>
                <a:gd name="T19" fmla="*/ 203 h 267"/>
                <a:gd name="T20" fmla="*/ 0 w 320"/>
                <a:gd name="T21" fmla="*/ 256 h 267"/>
                <a:gd name="T22" fmla="*/ 75 w 320"/>
                <a:gd name="T23" fmla="*/ 267 h 267"/>
                <a:gd name="T24" fmla="*/ 85 w 320"/>
                <a:gd name="T25" fmla="*/ 214 h 267"/>
                <a:gd name="T26" fmla="*/ 53 w 320"/>
                <a:gd name="T27" fmla="*/ 203 h 267"/>
                <a:gd name="T28" fmla="*/ 149 w 320"/>
                <a:gd name="T29" fmla="*/ 150 h 267"/>
                <a:gd name="T30" fmla="*/ 128 w 320"/>
                <a:gd name="T31" fmla="*/ 203 h 267"/>
                <a:gd name="T32" fmla="*/ 117 w 320"/>
                <a:gd name="T33" fmla="*/ 256 h 267"/>
                <a:gd name="T34" fmla="*/ 192 w 320"/>
                <a:gd name="T35" fmla="*/ 267 h 267"/>
                <a:gd name="T36" fmla="*/ 203 w 320"/>
                <a:gd name="T37" fmla="*/ 214 h 267"/>
                <a:gd name="T38" fmla="*/ 171 w 320"/>
                <a:gd name="T39" fmla="*/ 203 h 267"/>
                <a:gd name="T40" fmla="*/ 267 w 320"/>
                <a:gd name="T41" fmla="*/ 150 h 267"/>
                <a:gd name="T42" fmla="*/ 245 w 320"/>
                <a:gd name="T43" fmla="*/ 203 h 267"/>
                <a:gd name="T44" fmla="*/ 235 w 320"/>
                <a:gd name="T45" fmla="*/ 256 h 267"/>
                <a:gd name="T46" fmla="*/ 309 w 320"/>
                <a:gd name="T47" fmla="*/ 267 h 267"/>
                <a:gd name="T48" fmla="*/ 320 w 320"/>
                <a:gd name="T49" fmla="*/ 214 h 267"/>
                <a:gd name="T50" fmla="*/ 139 w 320"/>
                <a:gd name="T51" fmla="*/ 22 h 267"/>
                <a:gd name="T52" fmla="*/ 181 w 320"/>
                <a:gd name="T53" fmla="*/ 54 h 267"/>
                <a:gd name="T54" fmla="*/ 139 w 320"/>
                <a:gd name="T55" fmla="*/ 22 h 267"/>
                <a:gd name="T56" fmla="*/ 21 w 320"/>
                <a:gd name="T57" fmla="*/ 246 h 267"/>
                <a:gd name="T58" fmla="*/ 64 w 320"/>
                <a:gd name="T59" fmla="*/ 224 h 267"/>
                <a:gd name="T60" fmla="*/ 181 w 320"/>
                <a:gd name="T61" fmla="*/ 246 h 267"/>
                <a:gd name="T62" fmla="*/ 139 w 320"/>
                <a:gd name="T63" fmla="*/ 224 h 267"/>
                <a:gd name="T64" fmla="*/ 181 w 320"/>
                <a:gd name="T65" fmla="*/ 246 h 267"/>
                <a:gd name="T66" fmla="*/ 256 w 320"/>
                <a:gd name="T67" fmla="*/ 246 h 267"/>
                <a:gd name="T68" fmla="*/ 299 w 320"/>
                <a:gd name="T69" fmla="*/ 22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67">
                  <a:moveTo>
                    <a:pt x="309" y="203"/>
                  </a:moveTo>
                  <a:cubicBezTo>
                    <a:pt x="288" y="203"/>
                    <a:pt x="288" y="203"/>
                    <a:pt x="288" y="203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33"/>
                    <a:pt x="283" y="128"/>
                    <a:pt x="277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8" y="75"/>
                    <a:pt x="203" y="70"/>
                    <a:pt x="203" y="64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5"/>
                    <a:pt x="198" y="0"/>
                    <a:pt x="19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2" y="0"/>
                    <a:pt x="117" y="5"/>
                    <a:pt x="117" y="1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70"/>
                    <a:pt x="122" y="75"/>
                    <a:pt x="128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37" y="128"/>
                    <a:pt x="32" y="133"/>
                    <a:pt x="32" y="13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5" y="203"/>
                    <a:pt x="0" y="208"/>
                    <a:pt x="0" y="2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5" y="267"/>
                    <a:pt x="11" y="267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81" y="267"/>
                    <a:pt x="85" y="262"/>
                    <a:pt x="85" y="256"/>
                  </a:cubicBezTo>
                  <a:cubicBezTo>
                    <a:pt x="85" y="214"/>
                    <a:pt x="85" y="214"/>
                    <a:pt x="85" y="214"/>
                  </a:cubicBezTo>
                  <a:cubicBezTo>
                    <a:pt x="85" y="208"/>
                    <a:pt x="81" y="203"/>
                    <a:pt x="75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22" y="203"/>
                    <a:pt x="117" y="208"/>
                    <a:pt x="117" y="214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62"/>
                    <a:pt x="122" y="267"/>
                    <a:pt x="128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8" y="267"/>
                    <a:pt x="203" y="262"/>
                    <a:pt x="203" y="256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08"/>
                    <a:pt x="198" y="203"/>
                    <a:pt x="192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203"/>
                    <a:pt x="267" y="203"/>
                    <a:pt x="267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39" y="203"/>
                    <a:pt x="235" y="208"/>
                    <a:pt x="235" y="214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62"/>
                    <a:pt x="239" y="267"/>
                    <a:pt x="245" y="267"/>
                  </a:cubicBezTo>
                  <a:cubicBezTo>
                    <a:pt x="309" y="267"/>
                    <a:pt x="309" y="267"/>
                    <a:pt x="309" y="267"/>
                  </a:cubicBezTo>
                  <a:cubicBezTo>
                    <a:pt x="315" y="267"/>
                    <a:pt x="320" y="262"/>
                    <a:pt x="320" y="256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08"/>
                    <a:pt x="315" y="203"/>
                    <a:pt x="309" y="203"/>
                  </a:cubicBezTo>
                  <a:close/>
                  <a:moveTo>
                    <a:pt x="139" y="22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39" y="54"/>
                    <a:pt x="139" y="54"/>
                    <a:pt x="139" y="54"/>
                  </a:cubicBezTo>
                  <a:lnTo>
                    <a:pt x="139" y="22"/>
                  </a:lnTo>
                  <a:close/>
                  <a:moveTo>
                    <a:pt x="64" y="246"/>
                  </a:moveTo>
                  <a:cubicBezTo>
                    <a:pt x="21" y="246"/>
                    <a:pt x="21" y="246"/>
                    <a:pt x="21" y="24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64" y="224"/>
                    <a:pt x="64" y="224"/>
                    <a:pt x="64" y="224"/>
                  </a:cubicBezTo>
                  <a:lnTo>
                    <a:pt x="64" y="246"/>
                  </a:lnTo>
                  <a:close/>
                  <a:moveTo>
                    <a:pt x="181" y="246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81" y="224"/>
                    <a:pt x="181" y="224"/>
                    <a:pt x="181" y="224"/>
                  </a:cubicBezTo>
                  <a:lnTo>
                    <a:pt x="181" y="246"/>
                  </a:lnTo>
                  <a:close/>
                  <a:moveTo>
                    <a:pt x="299" y="246"/>
                  </a:moveTo>
                  <a:cubicBezTo>
                    <a:pt x="256" y="246"/>
                    <a:pt x="256" y="246"/>
                    <a:pt x="256" y="246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99" y="224"/>
                    <a:pt x="299" y="224"/>
                    <a:pt x="299" y="224"/>
                  </a:cubicBezTo>
                  <a:lnTo>
                    <a:pt x="29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63927-7EBA-45C1-B6BD-D16063D66C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6663" y="1243013"/>
            <a:ext cx="5140325" cy="5273675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37897" name="Content Placeholder 7">
            <a:extLst>
              <a:ext uri="{FF2B5EF4-FFF2-40B4-BE49-F238E27FC236}">
                <a16:creationId xmlns:a16="http://schemas.microsoft.com/office/drawing/2014/main" id="{EA70C7D5-8A4E-4A57-980C-EB7B78152101}"/>
              </a:ext>
            </a:extLst>
          </p:cNvPr>
          <p:cNvSpPr txBox="1">
            <a:spLocks/>
          </p:cNvSpPr>
          <p:nvPr/>
        </p:nvSpPr>
        <p:spPr bwMode="auto">
          <a:xfrm>
            <a:off x="6584950" y="1443038"/>
            <a:ext cx="3152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Two-step process:</a:t>
            </a:r>
          </a:p>
        </p:txBody>
      </p:sp>
      <p:sp>
        <p:nvSpPr>
          <p:cNvPr id="37898" name="Content Placeholder 7">
            <a:extLst>
              <a:ext uri="{FF2B5EF4-FFF2-40B4-BE49-F238E27FC236}">
                <a16:creationId xmlns:a16="http://schemas.microsoft.com/office/drawing/2014/main" id="{172AE539-246D-476B-A591-C89CA495C155}"/>
              </a:ext>
            </a:extLst>
          </p:cNvPr>
          <p:cNvSpPr txBox="1">
            <a:spLocks/>
          </p:cNvSpPr>
          <p:nvPr/>
        </p:nvSpPr>
        <p:spPr bwMode="auto">
          <a:xfrm>
            <a:off x="6584950" y="1944688"/>
            <a:ext cx="40830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Mayors in each district meet to select a mayoral representative in the transit district election</a:t>
            </a:r>
          </a:p>
        </p:txBody>
      </p:sp>
      <p:sp>
        <p:nvSpPr>
          <p:cNvPr id="37899" name="Content Placeholder 7">
            <a:extLst>
              <a:ext uri="{FF2B5EF4-FFF2-40B4-BE49-F238E27FC236}">
                <a16:creationId xmlns:a16="http://schemas.microsoft.com/office/drawing/2014/main" id="{E0F2E279-FAC1-476D-B01B-4E10385D7764}"/>
              </a:ext>
            </a:extLst>
          </p:cNvPr>
          <p:cNvSpPr txBox="1">
            <a:spLocks/>
          </p:cNvSpPr>
          <p:nvPr/>
        </p:nvSpPr>
        <p:spPr bwMode="auto">
          <a:xfrm>
            <a:off x="6584950" y="3030538"/>
            <a:ext cx="40830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Transit district election – </a:t>
            </a:r>
            <a:r>
              <a:rPr lang="en-US" altLang="en-US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by county chair with largest population in district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occurs with three subgroups participating:</a:t>
            </a:r>
          </a:p>
        </p:txBody>
      </p:sp>
      <p:sp>
        <p:nvSpPr>
          <p:cNvPr id="37900" name="Content Placeholder 7">
            <a:extLst>
              <a:ext uri="{FF2B5EF4-FFF2-40B4-BE49-F238E27FC236}">
                <a16:creationId xmlns:a16="http://schemas.microsoft.com/office/drawing/2014/main" id="{ADD5F678-B536-46FD-89EB-EE0CDBAD6D1D}"/>
              </a:ext>
            </a:extLst>
          </p:cNvPr>
          <p:cNvSpPr txBox="1">
            <a:spLocks/>
          </p:cNvSpPr>
          <p:nvPr/>
        </p:nvSpPr>
        <p:spPr bwMode="auto">
          <a:xfrm>
            <a:off x="6769100" y="4335463"/>
            <a:ext cx="43656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legislators whose districts include any of the transit district</a:t>
            </a:r>
          </a:p>
        </p:txBody>
      </p:sp>
      <p:sp>
        <p:nvSpPr>
          <p:cNvPr id="37901" name="Content Placeholder 7">
            <a:extLst>
              <a:ext uri="{FF2B5EF4-FFF2-40B4-BE49-F238E27FC236}">
                <a16:creationId xmlns:a16="http://schemas.microsoft.com/office/drawing/2014/main" id="{1A67D573-2455-46C5-8568-671F742A94FF}"/>
              </a:ext>
            </a:extLst>
          </p:cNvPr>
          <p:cNvSpPr txBox="1">
            <a:spLocks/>
          </p:cNvSpPr>
          <p:nvPr/>
        </p:nvSpPr>
        <p:spPr bwMode="auto">
          <a:xfrm>
            <a:off x="6769100" y="5054600"/>
            <a:ext cx="45227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commission chairs whose counties are part of the transit district</a:t>
            </a:r>
          </a:p>
        </p:txBody>
      </p:sp>
      <p:sp>
        <p:nvSpPr>
          <p:cNvPr id="37902" name="Content Placeholder 7">
            <a:extLst>
              <a:ext uri="{FF2B5EF4-FFF2-40B4-BE49-F238E27FC236}">
                <a16:creationId xmlns:a16="http://schemas.microsoft.com/office/drawing/2014/main" id="{551A7065-70C9-41A3-8076-9154372D02AF}"/>
              </a:ext>
            </a:extLst>
          </p:cNvPr>
          <p:cNvSpPr txBox="1">
            <a:spLocks/>
          </p:cNvSpPr>
          <p:nvPr/>
        </p:nvSpPr>
        <p:spPr bwMode="auto">
          <a:xfrm>
            <a:off x="6769100" y="5803900"/>
            <a:ext cx="43656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selected in Step 1 (plus Atlanta Mayor if part of district)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893617-D0CA-4A4E-8024-9CBAD64D0E21}"/>
              </a:ext>
            </a:extLst>
          </p:cNvPr>
          <p:cNvSpPr/>
          <p:nvPr/>
        </p:nvSpPr>
        <p:spPr bwMode="gray">
          <a:xfrm>
            <a:off x="0" y="-635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504304-71D3-4CE3-BBC6-20F62B76FAC8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sp>
        <p:nvSpPr>
          <p:cNvPr id="80900" name="Text Placeholder 5">
            <a:extLst>
              <a:ext uri="{FF2B5EF4-FFF2-40B4-BE49-F238E27FC236}">
                <a16:creationId xmlns:a16="http://schemas.microsoft.com/office/drawing/2014/main" id="{DDBCA065-A2DE-41BF-A4F2-CA9A6BDEE6A5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6835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To Be Completed by December 1, 2018	</a:t>
            </a:r>
          </a:p>
        </p:txBody>
      </p:sp>
      <p:sp>
        <p:nvSpPr>
          <p:cNvPr id="80901" name="Title 3">
            <a:extLst>
              <a:ext uri="{FF2B5EF4-FFF2-40B4-BE49-F238E27FC236}">
                <a16:creationId xmlns:a16="http://schemas.microsoft.com/office/drawing/2014/main" id="{F250C959-AD7D-4F0C-8A23-53008CDC7C51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8164244" cy="4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Suggested Timeline and Procedures for Board Member Elections</a:t>
            </a:r>
          </a:p>
        </p:txBody>
      </p:sp>
      <p:grpSp>
        <p:nvGrpSpPr>
          <p:cNvPr id="11" name="Group 112">
            <a:extLst>
              <a:ext uri="{FF2B5EF4-FFF2-40B4-BE49-F238E27FC236}">
                <a16:creationId xmlns:a16="http://schemas.microsoft.com/office/drawing/2014/main" id="{73174E4C-6629-4F02-B6DA-A91CC72374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75946" y="145415"/>
            <a:ext cx="731520" cy="731520"/>
            <a:chOff x="1157" y="393"/>
            <a:chExt cx="340" cy="340"/>
          </a:xfrm>
          <a:solidFill>
            <a:schemeClr val="bg1"/>
          </a:solidFill>
        </p:grpSpPr>
        <p:sp>
          <p:nvSpPr>
            <p:cNvPr id="12" name="Freeform 113">
              <a:extLst>
                <a:ext uri="{FF2B5EF4-FFF2-40B4-BE49-F238E27FC236}">
                  <a16:creationId xmlns:a16="http://schemas.microsoft.com/office/drawing/2014/main" id="{9DF48EBA-9654-4874-B680-EC4795C96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393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B96072E0-68C3-41B7-ABC9-31AC576F0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" y="457"/>
              <a:ext cx="212" cy="177"/>
            </a:xfrm>
            <a:custGeom>
              <a:avLst/>
              <a:gdLst>
                <a:gd name="T0" fmla="*/ 288 w 320"/>
                <a:gd name="T1" fmla="*/ 203 h 267"/>
                <a:gd name="T2" fmla="*/ 277 w 320"/>
                <a:gd name="T3" fmla="*/ 128 h 267"/>
                <a:gd name="T4" fmla="*/ 171 w 320"/>
                <a:gd name="T5" fmla="*/ 75 h 267"/>
                <a:gd name="T6" fmla="*/ 203 w 320"/>
                <a:gd name="T7" fmla="*/ 64 h 267"/>
                <a:gd name="T8" fmla="*/ 192 w 320"/>
                <a:gd name="T9" fmla="*/ 0 h 267"/>
                <a:gd name="T10" fmla="*/ 117 w 320"/>
                <a:gd name="T11" fmla="*/ 11 h 267"/>
                <a:gd name="T12" fmla="*/ 128 w 320"/>
                <a:gd name="T13" fmla="*/ 75 h 267"/>
                <a:gd name="T14" fmla="*/ 149 w 320"/>
                <a:gd name="T15" fmla="*/ 128 h 267"/>
                <a:gd name="T16" fmla="*/ 32 w 320"/>
                <a:gd name="T17" fmla="*/ 139 h 267"/>
                <a:gd name="T18" fmla="*/ 11 w 320"/>
                <a:gd name="T19" fmla="*/ 203 h 267"/>
                <a:gd name="T20" fmla="*/ 0 w 320"/>
                <a:gd name="T21" fmla="*/ 256 h 267"/>
                <a:gd name="T22" fmla="*/ 75 w 320"/>
                <a:gd name="T23" fmla="*/ 267 h 267"/>
                <a:gd name="T24" fmla="*/ 85 w 320"/>
                <a:gd name="T25" fmla="*/ 214 h 267"/>
                <a:gd name="T26" fmla="*/ 53 w 320"/>
                <a:gd name="T27" fmla="*/ 203 h 267"/>
                <a:gd name="T28" fmla="*/ 149 w 320"/>
                <a:gd name="T29" fmla="*/ 150 h 267"/>
                <a:gd name="T30" fmla="*/ 128 w 320"/>
                <a:gd name="T31" fmla="*/ 203 h 267"/>
                <a:gd name="T32" fmla="*/ 117 w 320"/>
                <a:gd name="T33" fmla="*/ 256 h 267"/>
                <a:gd name="T34" fmla="*/ 192 w 320"/>
                <a:gd name="T35" fmla="*/ 267 h 267"/>
                <a:gd name="T36" fmla="*/ 203 w 320"/>
                <a:gd name="T37" fmla="*/ 214 h 267"/>
                <a:gd name="T38" fmla="*/ 171 w 320"/>
                <a:gd name="T39" fmla="*/ 203 h 267"/>
                <a:gd name="T40" fmla="*/ 267 w 320"/>
                <a:gd name="T41" fmla="*/ 150 h 267"/>
                <a:gd name="T42" fmla="*/ 245 w 320"/>
                <a:gd name="T43" fmla="*/ 203 h 267"/>
                <a:gd name="T44" fmla="*/ 235 w 320"/>
                <a:gd name="T45" fmla="*/ 256 h 267"/>
                <a:gd name="T46" fmla="*/ 309 w 320"/>
                <a:gd name="T47" fmla="*/ 267 h 267"/>
                <a:gd name="T48" fmla="*/ 320 w 320"/>
                <a:gd name="T49" fmla="*/ 214 h 267"/>
                <a:gd name="T50" fmla="*/ 139 w 320"/>
                <a:gd name="T51" fmla="*/ 22 h 267"/>
                <a:gd name="T52" fmla="*/ 181 w 320"/>
                <a:gd name="T53" fmla="*/ 54 h 267"/>
                <a:gd name="T54" fmla="*/ 139 w 320"/>
                <a:gd name="T55" fmla="*/ 22 h 267"/>
                <a:gd name="T56" fmla="*/ 21 w 320"/>
                <a:gd name="T57" fmla="*/ 246 h 267"/>
                <a:gd name="T58" fmla="*/ 64 w 320"/>
                <a:gd name="T59" fmla="*/ 224 h 267"/>
                <a:gd name="T60" fmla="*/ 181 w 320"/>
                <a:gd name="T61" fmla="*/ 246 h 267"/>
                <a:gd name="T62" fmla="*/ 139 w 320"/>
                <a:gd name="T63" fmla="*/ 224 h 267"/>
                <a:gd name="T64" fmla="*/ 181 w 320"/>
                <a:gd name="T65" fmla="*/ 246 h 267"/>
                <a:gd name="T66" fmla="*/ 256 w 320"/>
                <a:gd name="T67" fmla="*/ 246 h 267"/>
                <a:gd name="T68" fmla="*/ 299 w 320"/>
                <a:gd name="T69" fmla="*/ 22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67">
                  <a:moveTo>
                    <a:pt x="309" y="203"/>
                  </a:moveTo>
                  <a:cubicBezTo>
                    <a:pt x="288" y="203"/>
                    <a:pt x="288" y="203"/>
                    <a:pt x="288" y="203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33"/>
                    <a:pt x="283" y="128"/>
                    <a:pt x="277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8" y="75"/>
                    <a:pt x="203" y="70"/>
                    <a:pt x="203" y="64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5"/>
                    <a:pt x="198" y="0"/>
                    <a:pt x="19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2" y="0"/>
                    <a:pt x="117" y="5"/>
                    <a:pt x="117" y="1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70"/>
                    <a:pt x="122" y="75"/>
                    <a:pt x="128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37" y="128"/>
                    <a:pt x="32" y="133"/>
                    <a:pt x="32" y="13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5" y="203"/>
                    <a:pt x="0" y="208"/>
                    <a:pt x="0" y="2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5" y="267"/>
                    <a:pt x="11" y="267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81" y="267"/>
                    <a:pt x="85" y="262"/>
                    <a:pt x="85" y="256"/>
                  </a:cubicBezTo>
                  <a:cubicBezTo>
                    <a:pt x="85" y="214"/>
                    <a:pt x="85" y="214"/>
                    <a:pt x="85" y="214"/>
                  </a:cubicBezTo>
                  <a:cubicBezTo>
                    <a:pt x="85" y="208"/>
                    <a:pt x="81" y="203"/>
                    <a:pt x="75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22" y="203"/>
                    <a:pt x="117" y="208"/>
                    <a:pt x="117" y="214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62"/>
                    <a:pt x="122" y="267"/>
                    <a:pt x="128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8" y="267"/>
                    <a:pt x="203" y="262"/>
                    <a:pt x="203" y="256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08"/>
                    <a:pt x="198" y="203"/>
                    <a:pt x="192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203"/>
                    <a:pt x="267" y="203"/>
                    <a:pt x="267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39" y="203"/>
                    <a:pt x="235" y="208"/>
                    <a:pt x="235" y="214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62"/>
                    <a:pt x="239" y="267"/>
                    <a:pt x="245" y="267"/>
                  </a:cubicBezTo>
                  <a:cubicBezTo>
                    <a:pt x="309" y="267"/>
                    <a:pt x="309" y="267"/>
                    <a:pt x="309" y="267"/>
                  </a:cubicBezTo>
                  <a:cubicBezTo>
                    <a:pt x="315" y="267"/>
                    <a:pt x="320" y="262"/>
                    <a:pt x="320" y="256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08"/>
                    <a:pt x="315" y="203"/>
                    <a:pt x="309" y="203"/>
                  </a:cubicBezTo>
                  <a:close/>
                  <a:moveTo>
                    <a:pt x="139" y="22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39" y="54"/>
                    <a:pt x="139" y="54"/>
                    <a:pt x="139" y="54"/>
                  </a:cubicBezTo>
                  <a:lnTo>
                    <a:pt x="139" y="22"/>
                  </a:lnTo>
                  <a:close/>
                  <a:moveTo>
                    <a:pt x="64" y="246"/>
                  </a:moveTo>
                  <a:cubicBezTo>
                    <a:pt x="21" y="246"/>
                    <a:pt x="21" y="246"/>
                    <a:pt x="21" y="246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64" y="224"/>
                    <a:pt x="64" y="224"/>
                    <a:pt x="64" y="224"/>
                  </a:cubicBezTo>
                  <a:lnTo>
                    <a:pt x="64" y="246"/>
                  </a:lnTo>
                  <a:close/>
                  <a:moveTo>
                    <a:pt x="181" y="246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81" y="224"/>
                    <a:pt x="181" y="224"/>
                    <a:pt x="181" y="224"/>
                  </a:cubicBezTo>
                  <a:lnTo>
                    <a:pt x="181" y="246"/>
                  </a:lnTo>
                  <a:close/>
                  <a:moveTo>
                    <a:pt x="299" y="246"/>
                  </a:moveTo>
                  <a:cubicBezTo>
                    <a:pt x="256" y="246"/>
                    <a:pt x="256" y="246"/>
                    <a:pt x="256" y="246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99" y="224"/>
                    <a:pt x="299" y="224"/>
                    <a:pt x="299" y="224"/>
                  </a:cubicBezTo>
                  <a:lnTo>
                    <a:pt x="29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63927-7EBA-45C1-B6BD-D16063D66C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0338" y="1147763"/>
            <a:ext cx="11761787" cy="5294312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80904" name="Content Placeholder 7">
            <a:extLst>
              <a:ext uri="{FF2B5EF4-FFF2-40B4-BE49-F238E27FC236}">
                <a16:creationId xmlns:a16="http://schemas.microsoft.com/office/drawing/2014/main" id="{4CCF7106-EB34-4BAF-B994-13CD813D98D2}"/>
              </a:ext>
            </a:extLst>
          </p:cNvPr>
          <p:cNvSpPr txBox="1">
            <a:spLocks/>
          </p:cNvSpPr>
          <p:nvPr/>
        </p:nvSpPr>
        <p:spPr bwMode="auto">
          <a:xfrm>
            <a:off x="540067" y="1582538"/>
            <a:ext cx="1149159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ts val="36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Mayoral Caucus Meetings held during August 2018 – 1 complete; 6 currently scheduled</a:t>
            </a:r>
          </a:p>
          <a:p>
            <a:pPr marL="285750" indent="-285750" eaLnBrk="1" hangingPunct="1">
              <a:spcBef>
                <a:spcPts val="36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designated city in the geographical center of the district hosting each Step 1 Mayoral Caucus</a:t>
            </a:r>
          </a:p>
          <a:p>
            <a:pPr marL="285750" indent="-285750" eaLnBrk="1" hangingPunct="1">
              <a:spcBef>
                <a:spcPts val="36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Board Member Elections should be held between October 1 and November 16, 2018</a:t>
            </a:r>
          </a:p>
          <a:p>
            <a:pPr marL="285750" indent="-285750" eaLnBrk="1" hangingPunct="1">
              <a:spcBef>
                <a:spcPts val="36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county chair calling for the Step 2 Election meeting will designate the location</a:t>
            </a:r>
          </a:p>
          <a:p>
            <a:pPr marL="285750" indent="-285750" eaLnBrk="1" hangingPunct="1">
              <a:spcBef>
                <a:spcPts val="36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Board Member must be elected by majority vote of eligible Electors</a:t>
            </a:r>
          </a:p>
          <a:p>
            <a:pPr marL="285750" indent="-285750" eaLnBrk="1" hangingPunct="1">
              <a:spcBef>
                <a:spcPts val="36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 must receive certification of each ATL Board Member election after the vote</a:t>
            </a:r>
          </a:p>
          <a:p>
            <a:pPr marL="285750" indent="-285750"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1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47C3245F-B909-43DE-A3D3-041BE0C0971E}"/>
              </a:ext>
            </a:extLst>
          </p:cNvPr>
          <p:cNvGraphicFramePr/>
          <p:nvPr/>
        </p:nvGraphicFramePr>
        <p:xfrm>
          <a:off x="39660" y="1174735"/>
          <a:ext cx="17767053" cy="525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CE90972-3A0B-4931-8C29-BF87017524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4863" y="1225550"/>
            <a:ext cx="4814887" cy="5392738"/>
          </a:xfrm>
          <a:prstGeom prst="rect">
            <a:avLst/>
          </a:prstGeom>
          <a:solidFill>
            <a:srgbClr val="17618C"/>
          </a:solidFill>
          <a:ln>
            <a:noFill/>
          </a:ln>
          <a:effectLst>
            <a:outerShdw blurRad="50800" dist="50800" dir="54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6000"/>
              </a:lnSpc>
              <a:buFont typeface="Wingdings 2" panose="05020102010507070707" pitchFamily="18" charset="2"/>
              <a:buNone/>
              <a:defRPr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82948" name="Picture 1">
            <a:extLst>
              <a:ext uri="{FF2B5EF4-FFF2-40B4-BE49-F238E27FC236}">
                <a16:creationId xmlns:a16="http://schemas.microsoft.com/office/drawing/2014/main" id="{73BD9818-054A-4EB9-872B-FCD49CBB7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9388" y="817563"/>
            <a:ext cx="40132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9995022-18D5-4768-829E-F03DADECF0D5}"/>
              </a:ext>
            </a:extLst>
          </p:cNvPr>
          <p:cNvSpPr/>
          <p:nvPr/>
        </p:nvSpPr>
        <p:spPr bwMode="gray">
          <a:xfrm>
            <a:off x="0" y="0"/>
            <a:ext cx="12192000" cy="984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12191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7EA23-EE23-4D30-A80D-14C7F38E87E1}"/>
              </a:ext>
            </a:extLst>
          </p:cNvPr>
          <p:cNvSpPr/>
          <p:nvPr/>
        </p:nvSpPr>
        <p:spPr>
          <a:xfrm>
            <a:off x="9111595" y="-458275"/>
            <a:ext cx="3418831" cy="193899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pc="-3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AT</a:t>
            </a:r>
            <a:r>
              <a:rPr lang="en-US" sz="12000" dirty="0">
                <a:solidFill>
                  <a:schemeClr val="bg1">
                    <a:alpha val="32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</a:p>
        </p:txBody>
      </p:sp>
      <p:grpSp>
        <p:nvGrpSpPr>
          <p:cNvPr id="9" name="Group 735">
            <a:extLst>
              <a:ext uri="{FF2B5EF4-FFF2-40B4-BE49-F238E27FC236}">
                <a16:creationId xmlns:a16="http://schemas.microsoft.com/office/drawing/2014/main" id="{F317FF6F-41F6-4617-A020-7091F0DF42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0908" y="105691"/>
            <a:ext cx="770256" cy="772520"/>
            <a:chOff x="5238" y="3487"/>
            <a:chExt cx="340" cy="341"/>
          </a:xfrm>
          <a:solidFill>
            <a:schemeClr val="bg1"/>
          </a:solidFill>
        </p:grpSpPr>
        <p:sp>
          <p:nvSpPr>
            <p:cNvPr id="14" name="Freeform 736">
              <a:extLst>
                <a:ext uri="{FF2B5EF4-FFF2-40B4-BE49-F238E27FC236}">
                  <a16:creationId xmlns:a16="http://schemas.microsoft.com/office/drawing/2014/main" id="{9A48D1C3-1EA7-426E-9740-B5C2DDC5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3650"/>
              <a:ext cx="184" cy="14"/>
            </a:xfrm>
            <a:custGeom>
              <a:avLst/>
              <a:gdLst>
                <a:gd name="T0" fmla="*/ 267 w 277"/>
                <a:gd name="T1" fmla="*/ 0 h 21"/>
                <a:gd name="T2" fmla="*/ 11 w 277"/>
                <a:gd name="T3" fmla="*/ 0 h 21"/>
                <a:gd name="T4" fmla="*/ 0 w 277"/>
                <a:gd name="T5" fmla="*/ 11 h 21"/>
                <a:gd name="T6" fmla="*/ 11 w 277"/>
                <a:gd name="T7" fmla="*/ 21 h 21"/>
                <a:gd name="T8" fmla="*/ 267 w 277"/>
                <a:gd name="T9" fmla="*/ 21 h 21"/>
                <a:gd name="T10" fmla="*/ 277 w 277"/>
                <a:gd name="T11" fmla="*/ 11 h 21"/>
                <a:gd name="T12" fmla="*/ 267 w 27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1">
                  <a:moveTo>
                    <a:pt x="2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267" y="21"/>
                    <a:pt x="267" y="21"/>
                    <a:pt x="267" y="21"/>
                  </a:cubicBezTo>
                  <a:cubicBezTo>
                    <a:pt x="273" y="21"/>
                    <a:pt x="277" y="17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5" name="Freeform 737">
              <a:extLst>
                <a:ext uri="{FF2B5EF4-FFF2-40B4-BE49-F238E27FC236}">
                  <a16:creationId xmlns:a16="http://schemas.microsoft.com/office/drawing/2014/main" id="{C2E1406B-4C58-4318-9F49-4A4FBA0B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3594"/>
              <a:ext cx="184" cy="14"/>
            </a:xfrm>
            <a:custGeom>
              <a:avLst/>
              <a:gdLst>
                <a:gd name="T0" fmla="*/ 11 w 277"/>
                <a:gd name="T1" fmla="*/ 21 h 21"/>
                <a:gd name="T2" fmla="*/ 267 w 277"/>
                <a:gd name="T3" fmla="*/ 21 h 21"/>
                <a:gd name="T4" fmla="*/ 277 w 277"/>
                <a:gd name="T5" fmla="*/ 10 h 21"/>
                <a:gd name="T6" fmla="*/ 267 w 277"/>
                <a:gd name="T7" fmla="*/ 0 h 21"/>
                <a:gd name="T8" fmla="*/ 11 w 277"/>
                <a:gd name="T9" fmla="*/ 0 h 21"/>
                <a:gd name="T10" fmla="*/ 0 w 277"/>
                <a:gd name="T11" fmla="*/ 10 h 21"/>
                <a:gd name="T12" fmla="*/ 11 w 27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1">
                  <a:moveTo>
                    <a:pt x="11" y="21"/>
                  </a:moveTo>
                  <a:cubicBezTo>
                    <a:pt x="267" y="21"/>
                    <a:pt x="267" y="21"/>
                    <a:pt x="267" y="21"/>
                  </a:cubicBezTo>
                  <a:cubicBezTo>
                    <a:pt x="273" y="21"/>
                    <a:pt x="277" y="16"/>
                    <a:pt x="277" y="10"/>
                  </a:cubicBezTo>
                  <a:cubicBezTo>
                    <a:pt x="277" y="4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6" name="Freeform 738">
              <a:extLst>
                <a:ext uri="{FF2B5EF4-FFF2-40B4-BE49-F238E27FC236}">
                  <a16:creationId xmlns:a16="http://schemas.microsoft.com/office/drawing/2014/main" id="{0D52D436-95FC-49DF-B675-72042C7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3707"/>
              <a:ext cx="184" cy="14"/>
            </a:xfrm>
            <a:custGeom>
              <a:avLst/>
              <a:gdLst>
                <a:gd name="T0" fmla="*/ 267 w 277"/>
                <a:gd name="T1" fmla="*/ 0 h 22"/>
                <a:gd name="T2" fmla="*/ 11 w 277"/>
                <a:gd name="T3" fmla="*/ 0 h 22"/>
                <a:gd name="T4" fmla="*/ 0 w 277"/>
                <a:gd name="T5" fmla="*/ 11 h 22"/>
                <a:gd name="T6" fmla="*/ 11 w 277"/>
                <a:gd name="T7" fmla="*/ 22 h 22"/>
                <a:gd name="T8" fmla="*/ 267 w 277"/>
                <a:gd name="T9" fmla="*/ 22 h 22"/>
                <a:gd name="T10" fmla="*/ 277 w 277"/>
                <a:gd name="T11" fmla="*/ 11 h 22"/>
                <a:gd name="T12" fmla="*/ 267 w 27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2">
                  <a:moveTo>
                    <a:pt x="2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7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7" name="Freeform 739">
              <a:extLst>
                <a:ext uri="{FF2B5EF4-FFF2-40B4-BE49-F238E27FC236}">
                  <a16:creationId xmlns:a16="http://schemas.microsoft.com/office/drawing/2014/main" id="{9E493317-1414-4060-9302-A01DD86EF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" y="348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5E962EF-A76B-4C87-AB88-A69319131E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3388" y="5064125"/>
            <a:ext cx="4343400" cy="11525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</p:pic>
      <p:sp>
        <p:nvSpPr>
          <p:cNvPr id="82953" name="Text Placeholder 5">
            <a:extLst>
              <a:ext uri="{FF2B5EF4-FFF2-40B4-BE49-F238E27FC236}">
                <a16:creationId xmlns:a16="http://schemas.microsoft.com/office/drawing/2014/main" id="{5B662F88-9F6F-4836-8180-AEE72E18B59B}"/>
              </a:ext>
            </a:extLst>
          </p:cNvPr>
          <p:cNvSpPr txBox="1">
            <a:spLocks/>
          </p:cNvSpPr>
          <p:nvPr/>
        </p:nvSpPr>
        <p:spPr bwMode="auto">
          <a:xfrm>
            <a:off x="269875" y="511175"/>
            <a:ext cx="2352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of 2 Core Activities</a:t>
            </a:r>
          </a:p>
        </p:txBody>
      </p:sp>
      <p:sp>
        <p:nvSpPr>
          <p:cNvPr id="82954" name="Title 3">
            <a:extLst>
              <a:ext uri="{FF2B5EF4-FFF2-40B4-BE49-F238E27FC236}">
                <a16:creationId xmlns:a16="http://schemas.microsoft.com/office/drawing/2014/main" id="{6DE5930F-9EEB-44EA-AA6A-576BE687BAED}"/>
              </a:ext>
            </a:extLst>
          </p:cNvPr>
          <p:cNvSpPr txBox="1">
            <a:spLocks/>
          </p:cNvSpPr>
          <p:nvPr/>
        </p:nvSpPr>
        <p:spPr bwMode="gray">
          <a:xfrm>
            <a:off x="269875" y="214313"/>
            <a:ext cx="28781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Regional Transit Plan</a:t>
            </a:r>
          </a:p>
        </p:txBody>
      </p:sp>
      <p:pic>
        <p:nvPicPr>
          <p:cNvPr id="82955" name="Picture 5">
            <a:extLst>
              <a:ext uri="{FF2B5EF4-FFF2-40B4-BE49-F238E27FC236}">
                <a16:creationId xmlns:a16="http://schemas.microsoft.com/office/drawing/2014/main" id="{3A19EA41-091E-44FA-82C8-5F31497C5D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219325"/>
            <a:ext cx="23907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25">
            <a:extLst>
              <a:ext uri="{FF2B5EF4-FFF2-40B4-BE49-F238E27FC236}">
                <a16:creationId xmlns:a16="http://schemas.microsoft.com/office/drawing/2014/main" id="{AFFB12D6-FE22-4B66-906F-37651815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8" y="3132138"/>
            <a:ext cx="8366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6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ATL</a:t>
            </a:r>
          </a:p>
        </p:txBody>
      </p:sp>
      <p:sp>
        <p:nvSpPr>
          <p:cNvPr id="82957" name="Content Placeholder 7">
            <a:extLst>
              <a:ext uri="{FF2B5EF4-FFF2-40B4-BE49-F238E27FC236}">
                <a16:creationId xmlns:a16="http://schemas.microsoft.com/office/drawing/2014/main" id="{67E6D8B2-5181-496D-871F-425EEAF96114}"/>
              </a:ext>
            </a:extLst>
          </p:cNvPr>
          <p:cNvSpPr txBox="1">
            <a:spLocks/>
          </p:cNvSpPr>
          <p:nvPr/>
        </p:nvSpPr>
        <p:spPr bwMode="auto">
          <a:xfrm>
            <a:off x="1117600" y="5500688"/>
            <a:ext cx="38179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1/1/2019, referendum </a:t>
            </a:r>
            <a:b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projects must be </a:t>
            </a:r>
            <a:b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RTP &amp; approved by the ATL</a:t>
            </a:r>
          </a:p>
        </p:txBody>
      </p:sp>
      <p:sp>
        <p:nvSpPr>
          <p:cNvPr id="82958" name="Content Placeholder 7">
            <a:extLst>
              <a:ext uri="{FF2B5EF4-FFF2-40B4-BE49-F238E27FC236}">
                <a16:creationId xmlns:a16="http://schemas.microsoft.com/office/drawing/2014/main" id="{ED05DD27-EDFB-462F-BAB2-625BD2C523BF}"/>
              </a:ext>
            </a:extLst>
          </p:cNvPr>
          <p:cNvSpPr txBox="1">
            <a:spLocks/>
          </p:cNvSpPr>
          <p:nvPr/>
        </p:nvSpPr>
        <p:spPr bwMode="auto">
          <a:xfrm>
            <a:off x="1119188" y="3902075"/>
            <a:ext cx="43529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stakeholders, including </a:t>
            </a:r>
            <a:b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governments, may submit requests to the ATL for additions and amendments to the Plan from time to time based on changing conditions </a:t>
            </a:r>
          </a:p>
        </p:txBody>
      </p:sp>
      <p:sp>
        <p:nvSpPr>
          <p:cNvPr id="82959" name="Content Placeholder 7">
            <a:extLst>
              <a:ext uri="{FF2B5EF4-FFF2-40B4-BE49-F238E27FC236}">
                <a16:creationId xmlns:a16="http://schemas.microsoft.com/office/drawing/2014/main" id="{02CB2632-50CE-4E0A-92BE-57E241BF17A6}"/>
              </a:ext>
            </a:extLst>
          </p:cNvPr>
          <p:cNvSpPr txBox="1">
            <a:spLocks/>
          </p:cNvSpPr>
          <p:nvPr/>
        </p:nvSpPr>
        <p:spPr bwMode="auto">
          <a:xfrm>
            <a:off x="1119188" y="2057400"/>
            <a:ext cx="43529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 consultation with </a:t>
            </a:r>
            <a:b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region’s Metropolitan Planning Organizations (MPOs)</a:t>
            </a:r>
          </a:p>
        </p:txBody>
      </p:sp>
      <p:sp>
        <p:nvSpPr>
          <p:cNvPr id="82960" name="Content Placeholder 7">
            <a:extLst>
              <a:ext uri="{FF2B5EF4-FFF2-40B4-BE49-F238E27FC236}">
                <a16:creationId xmlns:a16="http://schemas.microsoft.com/office/drawing/2014/main" id="{62D5266D-688E-44F4-904B-27E40059CF98}"/>
              </a:ext>
            </a:extLst>
          </p:cNvPr>
          <p:cNvSpPr txBox="1">
            <a:spLocks/>
          </p:cNvSpPr>
          <p:nvPr/>
        </p:nvSpPr>
        <p:spPr bwMode="auto">
          <a:xfrm>
            <a:off x="1116013" y="3144838"/>
            <a:ext cx="4352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existing and </a:t>
            </a:r>
            <a:b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transit service</a:t>
            </a:r>
          </a:p>
        </p:txBody>
      </p:sp>
      <p:sp>
        <p:nvSpPr>
          <p:cNvPr id="82961" name="Content Placeholder 7">
            <a:extLst>
              <a:ext uri="{FF2B5EF4-FFF2-40B4-BE49-F238E27FC236}">
                <a16:creationId xmlns:a16="http://schemas.microsoft.com/office/drawing/2014/main" id="{B70F0B7B-76A7-41AA-B9B2-8AD24F50806C}"/>
              </a:ext>
            </a:extLst>
          </p:cNvPr>
          <p:cNvSpPr txBox="1">
            <a:spLocks/>
          </p:cNvSpPr>
          <p:nvPr/>
        </p:nvSpPr>
        <p:spPr bwMode="auto">
          <a:xfrm>
            <a:off x="1119188" y="1525588"/>
            <a:ext cx="43529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1338"/>
              </a:spcAft>
              <a:buSzPct val="100000"/>
              <a:buFont typeface="Arial" panose="020B0604020202020204" pitchFamily="34" charset="0"/>
              <a:tabLst>
                <a:tab pos="6704013" algn="r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4950" indent="-234950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474663" indent="-234950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09613" indent="-234950" defTabSz="1063625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668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240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12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38413" indent="-234950" defTabSz="1063625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tabLst>
                <a:tab pos="6704013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6-year and 20-year time horizons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-7-25 ATL Information SessionFINAL" id="{054AF50C-309A-5D4D-8E0C-9C404D58A510}" vid="{549A2745-D556-0244-8C39-E0B36163D999}"/>
    </a:ext>
  </a:extLst>
</a:theme>
</file>

<file path=ppt/theme/theme2.xml><?xml version="1.0" encoding="utf-8"?>
<a:theme xmlns:a="http://schemas.openxmlformats.org/drawingml/2006/main" name="1_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-7-25 ATL Information SessionFINAL" id="{054AF50C-309A-5D4D-8E0C-9C404D58A510}" vid="{549A2745-D556-0244-8C39-E0B36163D9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10196</TotalTime>
  <Words>1131</Words>
  <Application>Microsoft Office PowerPoint</Application>
  <PresentationFormat>Widescreen</PresentationFormat>
  <Paragraphs>175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Verdana</vt:lpstr>
      <vt:lpstr>Wingdings 2</vt:lpstr>
      <vt:lpstr>Deloitte 16_9 onscreen</vt:lpstr>
      <vt:lpstr>1_Deloitte 16_9 onscreen</vt:lpstr>
      <vt:lpstr>think-cell Slide</vt:lpstr>
      <vt:lpstr>The ATL: Branding and Communications RFP Pre-Proposal Conference   August 20, 2018 </vt:lpstr>
      <vt:lpstr>PowerPoint Presentation</vt:lpstr>
      <vt:lpstr>HB 930: Atlanta-region Transit Link Authority (the ‘ATL’)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 9030: Atlanta-region Transit Link Authority (the ‘ATL’)</dc:title>
  <dc:creator>A Gunnels</dc:creator>
  <cp:lastModifiedBy>Leanna Pierre</cp:lastModifiedBy>
  <cp:revision>305</cp:revision>
  <cp:lastPrinted>2018-05-23T20:44:44Z</cp:lastPrinted>
  <dcterms:created xsi:type="dcterms:W3CDTF">2018-04-17T21:01:13Z</dcterms:created>
  <dcterms:modified xsi:type="dcterms:W3CDTF">2018-08-20T20:15:08Z</dcterms:modified>
</cp:coreProperties>
</file>